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30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5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7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15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5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8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6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89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44EC-B951-446F-86E7-5C78FE1F466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D21B-76A3-4F3A-BD83-D476E260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1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540" y="259721"/>
            <a:ext cx="10021019" cy="965230"/>
          </a:xfrm>
        </p:spPr>
        <p:txBody>
          <a:bodyPr/>
          <a:lstStyle/>
          <a:p>
            <a:r>
              <a:rPr lang="en-GB" dirty="0" smtClean="0"/>
              <a:t>Correct the spelling!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22" y="1224951"/>
            <a:ext cx="1122997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9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60" y="911225"/>
            <a:ext cx="521970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0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Correct the spelling!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Ranjit Najran</dc:creator>
  <cp:lastModifiedBy>Ranjit Najran</cp:lastModifiedBy>
  <cp:revision>3</cp:revision>
  <dcterms:created xsi:type="dcterms:W3CDTF">2020-04-27T14:49:53Z</dcterms:created>
  <dcterms:modified xsi:type="dcterms:W3CDTF">2020-04-27T15:36:29Z</dcterms:modified>
</cp:coreProperties>
</file>