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1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5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3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4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3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8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4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1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6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F4F7-EB06-4570-8B36-EA7CD8F6A3FC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574F-94FD-4977-8B4A-81A396D3B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8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5" y="29923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2618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3728" y="1650068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Diagnostic Questions (Maths)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39552" y="2492896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correct answers will be given to you in next week’s Diagnostic Questions PowerPoint so you can mark your work.</a:t>
            </a:r>
          </a:p>
        </p:txBody>
      </p:sp>
    </p:spTree>
    <p:extLst>
      <p:ext uri="{BB962C8B-B14F-4D97-AF65-F5344CB8AC3E}">
        <p14:creationId xmlns:p14="http://schemas.microsoft.com/office/powerpoint/2010/main" val="140826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948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8)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268760"/>
            <a:ext cx="8521433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1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9)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27994"/>
            <a:ext cx="8595112" cy="541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4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10)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00839"/>
            <a:ext cx="8648444" cy="546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3653"/>
            <a:ext cx="8229600" cy="5544616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</a:t>
            </a:r>
          </a:p>
          <a:p>
            <a:pPr marL="0" indent="0">
              <a:buNone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07504" y="332656"/>
            <a:ext cx="9289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/>
              <a:t>Answers to Last Week’s </a:t>
            </a:r>
            <a:r>
              <a:rPr lang="en-GB" sz="2400" b="1" u="sng" dirty="0" smtClean="0"/>
              <a:t>Questions (week </a:t>
            </a:r>
            <a:r>
              <a:rPr lang="en-GB" sz="2400" b="1" u="sng" dirty="0"/>
              <a:t>beg. </a:t>
            </a:r>
            <a:r>
              <a:rPr lang="en-GB" sz="2400" b="1" u="sng" dirty="0" smtClean="0"/>
              <a:t>18.05.2020)</a:t>
            </a:r>
          </a:p>
          <a:p>
            <a:pPr algn="ctr"/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182167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37" y="635496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173831"/>
            <a:ext cx="3515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New Questions – </a:t>
            </a:r>
            <a:r>
              <a:rPr lang="en-GB" sz="2400" b="1" dirty="0" smtClean="0"/>
              <a:t>01.06.20</a:t>
            </a:r>
            <a:endParaRPr lang="en-GB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68760"/>
            <a:ext cx="8234593" cy="516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183" y="404664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2)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22622"/>
            <a:ext cx="8102816" cy="517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1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27" y="188640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3)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44" y="1204303"/>
            <a:ext cx="8385724" cy="539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5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3045" y="260648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4)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276311"/>
            <a:ext cx="8485365" cy="524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3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4040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5)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68" y="1124744"/>
            <a:ext cx="876776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7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499" y="188640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6)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19" y="1085674"/>
            <a:ext cx="8643270" cy="543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6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51237"/>
            <a:ext cx="745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7)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52" y="1299711"/>
            <a:ext cx="8400912" cy="529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8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126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Ranjit Najran</cp:lastModifiedBy>
  <cp:revision>32</cp:revision>
  <dcterms:created xsi:type="dcterms:W3CDTF">2020-04-16T16:46:42Z</dcterms:created>
  <dcterms:modified xsi:type="dcterms:W3CDTF">2020-05-28T13:51:53Z</dcterms:modified>
</cp:coreProperties>
</file>