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21/03/2020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				</a:t>
            </a:r>
          </a:p>
          <a:p>
            <a:pPr marL="0" indent="0">
              <a:buNone/>
            </a:pPr>
            <a:r>
              <a:rPr lang="en-GB" dirty="0" smtClean="0"/>
              <a:t>2.</a:t>
            </a:r>
          </a:p>
          <a:p>
            <a:pPr marL="0" indent="0">
              <a:buNone/>
            </a:pPr>
            <a:r>
              <a:rPr lang="en-GB" dirty="0" smtClean="0"/>
              <a:t>3.</a:t>
            </a:r>
          </a:p>
          <a:p>
            <a:pPr marL="0" indent="0">
              <a:buNone/>
            </a:pPr>
            <a:r>
              <a:rPr lang="en-GB" dirty="0" smtClean="0"/>
              <a:t>4.</a:t>
            </a:r>
          </a:p>
          <a:p>
            <a:pPr marL="0" indent="0">
              <a:buNone/>
            </a:pPr>
            <a:r>
              <a:rPr lang="en-GB" dirty="0" smtClean="0"/>
              <a:t>5.</a:t>
            </a:r>
          </a:p>
        </p:txBody>
      </p:sp>
    </p:spTree>
    <p:extLst>
      <p:ext uri="{BB962C8B-B14F-4D97-AF65-F5344CB8AC3E}">
        <p14:creationId xmlns=""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8312" t="19643" r="24903" b="18750"/>
          <a:stretch>
            <a:fillRect/>
          </a:stretch>
        </p:blipFill>
        <p:spPr bwMode="auto">
          <a:xfrm>
            <a:off x="1489166" y="391886"/>
            <a:ext cx="8569234" cy="634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8412" t="19286" r="24903" b="18571"/>
          <a:stretch>
            <a:fillRect/>
          </a:stretch>
        </p:blipFill>
        <p:spPr bwMode="auto">
          <a:xfrm>
            <a:off x="1881050" y="248194"/>
            <a:ext cx="8569235" cy="6413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8412" t="19286" r="24903" b="18750"/>
          <a:stretch>
            <a:fillRect/>
          </a:stretch>
        </p:blipFill>
        <p:spPr bwMode="auto">
          <a:xfrm>
            <a:off x="1815737" y="300446"/>
            <a:ext cx="8347165" cy="622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28413" t="19464" r="25003" b="18571"/>
          <a:stretch>
            <a:fillRect/>
          </a:stretch>
        </p:blipFill>
        <p:spPr bwMode="auto">
          <a:xfrm>
            <a:off x="1881052" y="326570"/>
            <a:ext cx="8438605" cy="631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8412" t="19464" r="25104" b="11071"/>
          <a:stretch>
            <a:fillRect/>
          </a:stretch>
        </p:blipFill>
        <p:spPr bwMode="auto">
          <a:xfrm>
            <a:off x="2364378" y="326570"/>
            <a:ext cx="7537268" cy="6332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98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Diagnostic Questions (Maths)</vt:lpstr>
      <vt:lpstr>Answers to Last Week’s Questions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edtlocal</cp:lastModifiedBy>
  <cp:revision>6</cp:revision>
  <dcterms:created xsi:type="dcterms:W3CDTF">2020-03-19T11:30:27Z</dcterms:created>
  <dcterms:modified xsi:type="dcterms:W3CDTF">2020-03-21T11:41:48Z</dcterms:modified>
</cp:coreProperties>
</file>