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0971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2947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5817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6311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1451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1069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2967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70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4122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1206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601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4528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3999" y="1425061"/>
            <a:ext cx="9144000" cy="901929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Diagnostic Questions (Maths)</a:t>
            </a:r>
            <a:endParaRPr lang="en-GB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2303" y="2617075"/>
            <a:ext cx="11067393" cy="364498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On the following slides you will find a total of 5 Maths questions to have a go 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Each question has 4 multiple choice answers to choose from; one of them is the correct answer.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Work out which answer you think is correct and write it down in your exercise book.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The correct answers will be given to you in next week’s Diagnostic Questions PowerPoint so you can mark your work.</a:t>
            </a:r>
            <a:endParaRPr lang="en-GB" sz="28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5" y="191368"/>
            <a:ext cx="1839757" cy="183975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342" y="286717"/>
            <a:ext cx="5094380" cy="105650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27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Answers to Last Week’s Questions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202" y="1825625"/>
            <a:ext cx="992859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1</a:t>
            </a:r>
            <a:r>
              <a:rPr lang="en-GB" dirty="0" smtClean="0"/>
              <a:t>. C</a:t>
            </a:r>
            <a:r>
              <a:rPr lang="en-GB" dirty="0" smtClean="0"/>
              <a:t>				</a:t>
            </a:r>
          </a:p>
          <a:p>
            <a:pPr marL="0" indent="0">
              <a:buNone/>
            </a:pPr>
            <a:r>
              <a:rPr lang="en-GB" dirty="0" smtClean="0"/>
              <a:t>2</a:t>
            </a:r>
            <a:r>
              <a:rPr lang="en-GB" dirty="0" smtClean="0"/>
              <a:t>. C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3</a:t>
            </a:r>
            <a:r>
              <a:rPr lang="en-GB" dirty="0" smtClean="0"/>
              <a:t>. </a:t>
            </a:r>
            <a:r>
              <a:rPr lang="en-GB" smtClean="0"/>
              <a:t>B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4</a:t>
            </a:r>
            <a:r>
              <a:rPr lang="en-GB" dirty="0" smtClean="0"/>
              <a:t>. C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5</a:t>
            </a:r>
            <a:r>
              <a:rPr lang="en-GB" dirty="0" smtClean="0"/>
              <a:t>. C</a:t>
            </a:r>
            <a:endParaRPr lang="en-GB" dirty="0" smtClean="0"/>
          </a:p>
        </p:txBody>
      </p:sp>
    </p:spTree>
    <p:extLst>
      <p:ext uri="{BB962C8B-B14F-4D97-AF65-F5344CB8AC3E}">
        <p14:creationId xmlns="" xmlns:p14="http://schemas.microsoft.com/office/powerpoint/2010/main" val="116612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1.</a:t>
            </a:r>
            <a:endParaRPr lang="en-GB" sz="8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8412" t="13571" r="24903" b="23929"/>
          <a:stretch>
            <a:fillRect/>
          </a:stretch>
        </p:blipFill>
        <p:spPr bwMode="auto">
          <a:xfrm>
            <a:off x="2090056" y="326572"/>
            <a:ext cx="8360229" cy="6292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68682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2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28412" t="13571" r="25003" b="24107"/>
          <a:stretch>
            <a:fillRect/>
          </a:stretch>
        </p:blipFill>
        <p:spPr bwMode="auto">
          <a:xfrm>
            <a:off x="1867989" y="363395"/>
            <a:ext cx="8294914" cy="623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89715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3.</a:t>
            </a:r>
            <a:endParaRPr lang="en-GB" sz="80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l="28212" t="22679" r="24903" b="15000"/>
          <a:stretch>
            <a:fillRect/>
          </a:stretch>
        </p:blipFill>
        <p:spPr bwMode="auto">
          <a:xfrm>
            <a:off x="1824190" y="349228"/>
            <a:ext cx="8464732" cy="6325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8662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4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28212" t="17500" r="24903" b="20179"/>
          <a:stretch>
            <a:fillRect/>
          </a:stretch>
        </p:blipFill>
        <p:spPr bwMode="auto">
          <a:xfrm>
            <a:off x="1867988" y="287383"/>
            <a:ext cx="8503920" cy="6355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85073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5.</a:t>
            </a:r>
            <a:endParaRPr lang="en-GB" sz="80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l="28412" t="17500" r="24803" b="20179"/>
          <a:stretch>
            <a:fillRect/>
          </a:stretch>
        </p:blipFill>
        <p:spPr bwMode="auto">
          <a:xfrm>
            <a:off x="1894115" y="300445"/>
            <a:ext cx="8530046" cy="6388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79734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99</Words>
  <Application>Microsoft Office PowerPoint</Application>
  <PresentationFormat>Custom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Diagnostic Questions (Maths)</vt:lpstr>
      <vt:lpstr>Answers to Last Week’s Questions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Questions (Maths)</dc:title>
  <dc:creator>A Matthews</dc:creator>
  <cp:lastModifiedBy>edtlocal</cp:lastModifiedBy>
  <cp:revision>9</cp:revision>
  <dcterms:created xsi:type="dcterms:W3CDTF">2020-03-19T11:30:27Z</dcterms:created>
  <dcterms:modified xsi:type="dcterms:W3CDTF">2020-03-21T12:11:21Z</dcterms:modified>
</cp:coreProperties>
</file>