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</a:t>
            </a:r>
            <a:r>
              <a:rPr lang="en-GB" dirty="0" smtClean="0"/>
              <a:t>A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B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212" t="17679" r="24903" b="20000"/>
          <a:stretch>
            <a:fillRect/>
          </a:stretch>
        </p:blipFill>
        <p:spPr bwMode="auto">
          <a:xfrm>
            <a:off x="1828801" y="313508"/>
            <a:ext cx="8425542" cy="629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212" t="17857" r="24702" b="20000"/>
          <a:stretch>
            <a:fillRect/>
          </a:stretch>
        </p:blipFill>
        <p:spPr bwMode="auto">
          <a:xfrm>
            <a:off x="1933303" y="470263"/>
            <a:ext cx="8203474" cy="608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8312" t="23036" r="24903" b="14821"/>
          <a:stretch>
            <a:fillRect/>
          </a:stretch>
        </p:blipFill>
        <p:spPr bwMode="auto">
          <a:xfrm>
            <a:off x="2103120" y="339634"/>
            <a:ext cx="8503920" cy="635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8412" t="22857" r="24903" b="14464"/>
          <a:stretch>
            <a:fillRect/>
          </a:stretch>
        </p:blipFill>
        <p:spPr bwMode="auto">
          <a:xfrm>
            <a:off x="2011681" y="339635"/>
            <a:ext cx="8334102" cy="629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212" t="23214" r="24903" b="14643"/>
          <a:stretch>
            <a:fillRect/>
          </a:stretch>
        </p:blipFill>
        <p:spPr bwMode="auto">
          <a:xfrm>
            <a:off x="1763485" y="365760"/>
            <a:ext cx="8438606" cy="628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9</cp:revision>
  <dcterms:created xsi:type="dcterms:W3CDTF">2020-03-19T11:30:27Z</dcterms:created>
  <dcterms:modified xsi:type="dcterms:W3CDTF">2020-03-21T12:40:44Z</dcterms:modified>
</cp:coreProperties>
</file>