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1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47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17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1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51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6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67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22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06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1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7E20-8E5F-4EF5-AF78-9D7DA30D49A9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28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Diagnostic Questions (Maths)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On the following slides you will find a total of 10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The correct answers will be given to you in next week’s Diagnostic Questions PowerPoint so you can mark your work.</a:t>
            </a: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67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8.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00B74FB-50F8-4548-BBE5-7D869BBC0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4567" y="368838"/>
            <a:ext cx="8603933" cy="612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741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9.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1462F15-4DE0-4D4A-81FC-BBF31DD13C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3120" y="489584"/>
            <a:ext cx="8183880" cy="5890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027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0" y="78190"/>
            <a:ext cx="14945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10.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7CC186C-CD6B-4435-BA36-2279CC0035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9780" y="422910"/>
            <a:ext cx="8008620" cy="580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33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Answers to Last Week’s Questions</a:t>
            </a:r>
            <a:endParaRPr lang="en-GB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379780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1. C			</a:t>
            </a:r>
          </a:p>
          <a:p>
            <a:pPr marL="0" indent="0">
              <a:buNone/>
            </a:pPr>
            <a:r>
              <a:rPr lang="en-GB" sz="2000" dirty="0"/>
              <a:t>2. A</a:t>
            </a:r>
          </a:p>
          <a:p>
            <a:pPr marL="0" indent="0">
              <a:buNone/>
            </a:pPr>
            <a:r>
              <a:rPr lang="en-GB" sz="2000" dirty="0"/>
              <a:t>3. D</a:t>
            </a:r>
          </a:p>
          <a:p>
            <a:pPr marL="0" indent="0">
              <a:buNone/>
            </a:pPr>
            <a:r>
              <a:rPr lang="en-GB" sz="2000" dirty="0"/>
              <a:t>4. A</a:t>
            </a:r>
          </a:p>
          <a:p>
            <a:pPr marL="0" indent="0">
              <a:buNone/>
            </a:pPr>
            <a:r>
              <a:rPr lang="en-GB" sz="2000" dirty="0"/>
              <a:t>5. D</a:t>
            </a:r>
          </a:p>
          <a:p>
            <a:pPr marL="0" indent="0">
              <a:buNone/>
            </a:pPr>
            <a:r>
              <a:rPr lang="en-GB" sz="2000" dirty="0"/>
              <a:t>6. B</a:t>
            </a:r>
          </a:p>
          <a:p>
            <a:pPr marL="0" indent="0">
              <a:buNone/>
            </a:pPr>
            <a:r>
              <a:rPr lang="en-GB" sz="2000" dirty="0"/>
              <a:t>7. B</a:t>
            </a:r>
          </a:p>
          <a:p>
            <a:pPr marL="0" indent="0">
              <a:buNone/>
            </a:pPr>
            <a:r>
              <a:rPr lang="en-GB" sz="2000" dirty="0"/>
              <a:t>8. D</a:t>
            </a:r>
          </a:p>
          <a:p>
            <a:pPr marL="0" indent="0">
              <a:buNone/>
            </a:pPr>
            <a:r>
              <a:rPr lang="en-GB" sz="2000" dirty="0"/>
              <a:t>9. D</a:t>
            </a:r>
          </a:p>
          <a:p>
            <a:pPr marL="0" indent="0">
              <a:buNone/>
            </a:pPr>
            <a:r>
              <a:rPr lang="en-GB" sz="2000" dirty="0"/>
              <a:t>10. B</a:t>
            </a:r>
          </a:p>
        </p:txBody>
      </p:sp>
    </p:spTree>
    <p:extLst>
      <p:ext uri="{BB962C8B-B14F-4D97-AF65-F5344CB8AC3E}">
        <p14:creationId xmlns:p14="http://schemas.microsoft.com/office/powerpoint/2010/main" val="1166128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1.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FEE3466-5899-42FC-847E-F81D8E969A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512" y="299085"/>
            <a:ext cx="9051608" cy="5753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820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2.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21956BE-3954-4CCA-87F1-FA93B343F3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4072" y="392429"/>
            <a:ext cx="8708708" cy="6130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152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3.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2E2DFB0-B9C1-4135-B42B-DD955C31EE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1254" y="495299"/>
            <a:ext cx="7705725" cy="5722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23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4.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18C5351-2ECF-49FD-8CB3-DFE590B21B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9318" y="397009"/>
            <a:ext cx="8094822" cy="575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738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5.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14B029E-35B6-4CBF-8B11-93377BBE53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7434" y="380047"/>
            <a:ext cx="7675245" cy="5982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345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6.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2ED98CF-DC76-444D-8E1F-D800D81910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9832" y="439102"/>
            <a:ext cx="7817168" cy="5810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201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7.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157D96A-08E2-49A0-8859-D803BC351D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4090" y="261070"/>
            <a:ext cx="8134350" cy="6074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270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109</Words>
  <Application>Microsoft Office PowerPoint</Application>
  <PresentationFormat>Widescreen</PresentationFormat>
  <Paragraphs>26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Diagnostic Questions (Maths)</vt:lpstr>
      <vt:lpstr>Answers to Last Week’s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Sam Hall</dc:creator>
  <cp:lastModifiedBy>A Matthews</cp:lastModifiedBy>
  <cp:revision>20</cp:revision>
  <dcterms:created xsi:type="dcterms:W3CDTF">2020-03-19T20:43:26Z</dcterms:created>
  <dcterms:modified xsi:type="dcterms:W3CDTF">2020-06-06T15:30:55Z</dcterms:modified>
</cp:coreProperties>
</file>