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971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2947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5817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6311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1451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106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2967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70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4122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1206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601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7E20-8E5F-4EF5-AF78-9D7DA30D49A9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4528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Diagnostic Questions (Maths)</a:t>
            </a:r>
            <a:endParaRPr lang="en-GB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On the following slides you will find a total of 5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The correct answers will be given to you in next week’s Diagnostic Questions PowerPoint so you can mark your work.</a:t>
            </a:r>
            <a:endParaRPr lang="en-GB" sz="28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27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Answers to Last Week’s Questions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202" y="1825625"/>
            <a:ext cx="992859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1. B 			</a:t>
            </a:r>
          </a:p>
          <a:p>
            <a:pPr marL="0" indent="0">
              <a:buNone/>
            </a:pPr>
            <a:r>
              <a:rPr lang="en-GB" dirty="0" smtClean="0"/>
              <a:t>2. D</a:t>
            </a:r>
          </a:p>
          <a:p>
            <a:pPr marL="0" indent="0">
              <a:buNone/>
            </a:pPr>
            <a:r>
              <a:rPr lang="en-GB" dirty="0" smtClean="0"/>
              <a:t>3. B</a:t>
            </a:r>
          </a:p>
          <a:p>
            <a:pPr marL="0" indent="0">
              <a:buNone/>
            </a:pPr>
            <a:r>
              <a:rPr lang="en-GB" dirty="0" smtClean="0"/>
              <a:t>4. A</a:t>
            </a:r>
          </a:p>
          <a:p>
            <a:pPr marL="0" indent="0">
              <a:buNone/>
            </a:pPr>
            <a:r>
              <a:rPr lang="en-GB" dirty="0" smtClean="0"/>
              <a:t>5. D</a:t>
            </a:r>
          </a:p>
        </p:txBody>
      </p:sp>
    </p:spTree>
    <p:extLst>
      <p:ext uri="{BB962C8B-B14F-4D97-AF65-F5344CB8AC3E}">
        <p14:creationId xmlns:p14="http://schemas.microsoft.com/office/powerpoint/2010/main" xmlns="" val="116612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1.</a:t>
            </a:r>
            <a:endParaRPr lang="en-GB" sz="8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8312" t="15000" r="24802" b="22857"/>
          <a:stretch>
            <a:fillRect/>
          </a:stretch>
        </p:blipFill>
        <p:spPr bwMode="auto">
          <a:xfrm>
            <a:off x="1227909" y="248193"/>
            <a:ext cx="8817428" cy="6570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68682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2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28613" t="15179" r="24802" b="23036"/>
          <a:stretch>
            <a:fillRect/>
          </a:stretch>
        </p:blipFill>
        <p:spPr bwMode="auto">
          <a:xfrm>
            <a:off x="1319348" y="156754"/>
            <a:ext cx="8830492" cy="6584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89715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3.</a:t>
            </a:r>
            <a:endParaRPr lang="en-GB" sz="80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28212" t="16250" r="25003" b="21607"/>
          <a:stretch>
            <a:fillRect/>
          </a:stretch>
        </p:blipFill>
        <p:spPr bwMode="auto">
          <a:xfrm>
            <a:off x="1280160" y="235131"/>
            <a:ext cx="8673737" cy="6477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8662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4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28513" t="13214" r="24802" b="24821"/>
          <a:stretch>
            <a:fillRect/>
          </a:stretch>
        </p:blipFill>
        <p:spPr bwMode="auto">
          <a:xfrm>
            <a:off x="1358537" y="261256"/>
            <a:ext cx="8739052" cy="652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85073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5.</a:t>
            </a:r>
            <a:endParaRPr lang="en-GB" sz="80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28413" t="16250" r="25003" b="21786"/>
          <a:stretch>
            <a:fillRect/>
          </a:stretch>
        </p:blipFill>
        <p:spPr bwMode="auto">
          <a:xfrm>
            <a:off x="1319349" y="222069"/>
            <a:ext cx="8699862" cy="6506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79734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99</Words>
  <Application>Microsoft Office PowerPoint</Application>
  <PresentationFormat>Custom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Diagnostic Questions (Maths)</vt:lpstr>
      <vt:lpstr>Answers to Last Week’s Questions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A Matthews</dc:creator>
  <cp:lastModifiedBy>a.harris</cp:lastModifiedBy>
  <cp:revision>12</cp:revision>
  <dcterms:created xsi:type="dcterms:W3CDTF">2020-03-19T11:30:27Z</dcterms:created>
  <dcterms:modified xsi:type="dcterms:W3CDTF">2020-06-05T09:59:17Z</dcterms:modified>
</cp:coreProperties>
</file>