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06B06-D7FA-405B-9D90-F6F2F188B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424" y="431470"/>
            <a:ext cx="9049986" cy="611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919120-7116-405D-B253-F1759434F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24" y="78190"/>
            <a:ext cx="9650805" cy="706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A1303E-0599-4ED1-9F02-A05C2A012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896" y="403080"/>
            <a:ext cx="9515538" cy="625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Answers to Last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				</a:t>
            </a:r>
          </a:p>
          <a:p>
            <a:pPr marL="0" indent="0">
              <a:buNone/>
            </a:pPr>
            <a:r>
              <a:rPr lang="en-GB" dirty="0"/>
              <a:t>2.</a:t>
            </a:r>
          </a:p>
          <a:p>
            <a:pPr marL="0" indent="0">
              <a:buNone/>
            </a:pPr>
            <a:r>
              <a:rPr lang="en-GB" dirty="0"/>
              <a:t>3.</a:t>
            </a:r>
          </a:p>
          <a:p>
            <a:pPr marL="0" indent="0">
              <a:buNone/>
            </a:pPr>
            <a:r>
              <a:rPr lang="en-GB" dirty="0"/>
              <a:t>4.</a:t>
            </a:r>
          </a:p>
          <a:p>
            <a:pPr marL="0" indent="0">
              <a:buNone/>
            </a:pPr>
            <a:r>
              <a:rPr lang="en-GB" dirty="0"/>
              <a:t>5.</a:t>
            </a:r>
          </a:p>
          <a:p>
            <a:pPr marL="0" indent="0">
              <a:buNone/>
            </a:pPr>
            <a:r>
              <a:rPr lang="en-GB" dirty="0"/>
              <a:t>6.</a:t>
            </a:r>
          </a:p>
          <a:p>
            <a:pPr marL="0" indent="0">
              <a:buNone/>
            </a:pPr>
            <a:r>
              <a:rPr lang="en-GB" dirty="0"/>
              <a:t>7.</a:t>
            </a:r>
          </a:p>
          <a:p>
            <a:pPr marL="0" indent="0">
              <a:buNone/>
            </a:pPr>
            <a:r>
              <a:rPr lang="en-GB" dirty="0"/>
              <a:t>8.</a:t>
            </a:r>
          </a:p>
          <a:p>
            <a:pPr marL="0" indent="0">
              <a:buNone/>
            </a:pPr>
            <a:r>
              <a:rPr lang="en-GB" dirty="0"/>
              <a:t>9.</a:t>
            </a:r>
          </a:p>
          <a:p>
            <a:pPr marL="0" indent="0">
              <a:buNone/>
            </a:pPr>
            <a:r>
              <a:rPr lang="en-GB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13221A-FCF0-440C-A0B2-22CF12F62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504" y="380827"/>
            <a:ext cx="8858992" cy="609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3D5FFE-0E4C-473C-B481-9FD9A3833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748" y="343827"/>
            <a:ext cx="9247043" cy="60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43E8E2-3A31-48AA-B6BC-4EC51B3AE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582" y="354156"/>
            <a:ext cx="9335478" cy="61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86F16A-0FDC-41EE-846D-BFC709484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142" y="181514"/>
            <a:ext cx="9111652" cy="64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80A7D1-A16B-4F35-8CA7-932FACDD2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371" y="314944"/>
            <a:ext cx="8848045" cy="621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EF52D3-7B19-4EBD-BB45-7C3F09557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876" y="262864"/>
            <a:ext cx="9876436" cy="67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7AE415-6BBE-439E-8C9C-D451A906A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26" y="428810"/>
            <a:ext cx="8769680" cy="63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Sam Hall</cp:lastModifiedBy>
  <cp:revision>8</cp:revision>
  <dcterms:created xsi:type="dcterms:W3CDTF">2020-03-19T11:30:27Z</dcterms:created>
  <dcterms:modified xsi:type="dcterms:W3CDTF">2020-03-19T16:20:46Z</dcterms:modified>
</cp:coreProperties>
</file>