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4AEBB2-071F-45A9-88F6-E6FACCBA4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377" y="475830"/>
            <a:ext cx="8325803" cy="590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A42D9E-4167-4F55-8C8C-EBA664141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692" y="349567"/>
            <a:ext cx="9089708" cy="614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10.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778905-6849-45D7-8D0B-FC4314737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119" y="264721"/>
            <a:ext cx="8483781" cy="600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Answers to Last Week’s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1. C				</a:t>
            </a:r>
          </a:p>
          <a:p>
            <a:pPr marL="0" indent="0">
              <a:buNone/>
            </a:pPr>
            <a:r>
              <a:rPr lang="en-GB" dirty="0"/>
              <a:t>2. C</a:t>
            </a:r>
          </a:p>
          <a:p>
            <a:pPr marL="0" indent="0">
              <a:buNone/>
            </a:pPr>
            <a:r>
              <a:rPr lang="en-GB" dirty="0"/>
              <a:t>3. B</a:t>
            </a:r>
          </a:p>
          <a:p>
            <a:pPr marL="0" indent="0">
              <a:buNone/>
            </a:pPr>
            <a:r>
              <a:rPr lang="en-GB" dirty="0"/>
              <a:t>4. D</a:t>
            </a:r>
          </a:p>
          <a:p>
            <a:pPr marL="0" indent="0">
              <a:buNone/>
            </a:pPr>
            <a:r>
              <a:rPr lang="en-GB" dirty="0"/>
              <a:t>5. A</a:t>
            </a:r>
          </a:p>
          <a:p>
            <a:pPr marL="0" indent="0">
              <a:buNone/>
            </a:pPr>
            <a:r>
              <a:rPr lang="en-GB" dirty="0"/>
              <a:t>6. C</a:t>
            </a:r>
          </a:p>
          <a:p>
            <a:pPr marL="0" indent="0">
              <a:buNone/>
            </a:pPr>
            <a:r>
              <a:rPr lang="en-GB" dirty="0"/>
              <a:t>7. B</a:t>
            </a:r>
          </a:p>
          <a:p>
            <a:pPr marL="0" indent="0">
              <a:buNone/>
            </a:pPr>
            <a:r>
              <a:rPr lang="en-GB" dirty="0"/>
              <a:t>8. D</a:t>
            </a:r>
          </a:p>
          <a:p>
            <a:pPr marL="0" indent="0">
              <a:buNone/>
            </a:pPr>
            <a:r>
              <a:rPr lang="en-GB" dirty="0"/>
              <a:t>9. A</a:t>
            </a:r>
          </a:p>
          <a:p>
            <a:pPr marL="0" indent="0">
              <a:buNone/>
            </a:pPr>
            <a:r>
              <a:rPr lang="en-GB" dirty="0"/>
              <a:t>10. B</a:t>
            </a:r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3DCD3E-5B1B-4EC6-AF3B-F4BE3E96F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057" y="739909"/>
            <a:ext cx="7807643" cy="556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7BD293-FBEF-4B0E-ADDE-7EDF55DB3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427" y="739908"/>
            <a:ext cx="8459153" cy="55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0BAED2-6B20-4D36-9517-3119EDCD6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280" y="457199"/>
            <a:ext cx="8366760" cy="584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918C4B-5C39-4EFF-8270-5A1C6AC3A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609" y="348906"/>
            <a:ext cx="9216769" cy="616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E1FB5D-85BE-4CE8-9399-410FCD01A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382" y="446722"/>
            <a:ext cx="8948738" cy="59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D9F5E1-B0A8-4B02-B4B3-29DCFB08F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727" y="308723"/>
            <a:ext cx="8802053" cy="578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7.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DEDDEE-BB4E-47A2-AE62-2CD4EDCA5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672" y="532227"/>
            <a:ext cx="8609648" cy="579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109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Olivia Kelly</cp:lastModifiedBy>
  <cp:revision>12</cp:revision>
  <dcterms:created xsi:type="dcterms:W3CDTF">2020-03-19T11:30:27Z</dcterms:created>
  <dcterms:modified xsi:type="dcterms:W3CDTF">2020-03-19T17:05:20Z</dcterms:modified>
</cp:coreProperties>
</file>