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mp" ContentType="image/p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>
        <p:scale>
          <a:sx n="40" d="100"/>
          <a:sy n="40" d="100"/>
        </p:scale>
        <p:origin x="150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1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47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17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1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51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6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67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22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06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1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28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Diagnostic Questions (Maths)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On the following slides you will find a total of 10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The correct answers will be given to you in next week’s Diagnostic Questions PowerPoint so you can mark your work.</a:t>
            </a: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67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8.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A4F971D-615F-41DF-890F-D99CFB6ABF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278" y="558214"/>
            <a:ext cx="8263689" cy="549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741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9.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BF9CFBE-5D00-4A07-BDD2-BD2C179A40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5592" y="337636"/>
            <a:ext cx="8552197" cy="589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027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0" y="78190"/>
            <a:ext cx="14945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10.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CFC9602-5476-4D10-BAD9-34BCFA1C0E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5631" y="419600"/>
            <a:ext cx="8562474" cy="611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33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b="1" dirty="0"/>
              <a:t>Answers to Last Week’s Questions</a:t>
            </a:r>
            <a:endParaRPr lang="en-GB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1. C			</a:t>
            </a:r>
          </a:p>
          <a:p>
            <a:pPr marL="0" indent="0">
              <a:buNone/>
            </a:pPr>
            <a:r>
              <a:rPr lang="en-GB" sz="2000" dirty="0"/>
              <a:t>2. C</a:t>
            </a:r>
          </a:p>
          <a:p>
            <a:pPr marL="0" indent="0">
              <a:buNone/>
            </a:pPr>
            <a:r>
              <a:rPr lang="en-GB" sz="2000" dirty="0"/>
              <a:t>3. B</a:t>
            </a:r>
          </a:p>
          <a:p>
            <a:pPr marL="0" indent="0">
              <a:buNone/>
            </a:pPr>
            <a:r>
              <a:rPr lang="en-GB" sz="2000" dirty="0"/>
              <a:t>4. A</a:t>
            </a:r>
          </a:p>
          <a:p>
            <a:pPr marL="0" indent="0">
              <a:buNone/>
            </a:pPr>
            <a:r>
              <a:rPr lang="en-GB" sz="2000" dirty="0"/>
              <a:t>5. D</a:t>
            </a:r>
          </a:p>
          <a:p>
            <a:pPr marL="0" indent="0">
              <a:buNone/>
            </a:pPr>
            <a:r>
              <a:rPr lang="en-GB" sz="2000" dirty="0"/>
              <a:t>6. B</a:t>
            </a:r>
          </a:p>
          <a:p>
            <a:pPr marL="0" indent="0">
              <a:buNone/>
            </a:pPr>
            <a:r>
              <a:rPr lang="en-GB" sz="2000" dirty="0"/>
              <a:t>7. D</a:t>
            </a:r>
          </a:p>
          <a:p>
            <a:pPr marL="0" indent="0">
              <a:buNone/>
            </a:pPr>
            <a:r>
              <a:rPr lang="en-GB" sz="2000" dirty="0"/>
              <a:t>8. B</a:t>
            </a:r>
          </a:p>
          <a:p>
            <a:pPr marL="0" indent="0">
              <a:buNone/>
            </a:pPr>
            <a:r>
              <a:rPr lang="en-GB" sz="2000" dirty="0"/>
              <a:t>9. A</a:t>
            </a:r>
          </a:p>
          <a:p>
            <a:pPr marL="0" indent="0">
              <a:buNone/>
            </a:pPr>
            <a:r>
              <a:rPr lang="en-GB" sz="2000" dirty="0"/>
              <a:t>10. B</a:t>
            </a:r>
          </a:p>
        </p:txBody>
      </p:sp>
    </p:spTree>
    <p:extLst>
      <p:ext uri="{BB962C8B-B14F-4D97-AF65-F5344CB8AC3E}">
        <p14:creationId xmlns:p14="http://schemas.microsoft.com/office/powerpoint/2010/main" val="1166128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1.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009BE63-26BE-4C3D-9789-BB7B9C544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3117" y="483999"/>
            <a:ext cx="8889683" cy="589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820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2.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F4EF35D-4292-4214-A812-AA4028C574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312" y="379055"/>
            <a:ext cx="9371648" cy="6099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152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3.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718F98C-7922-48F3-8C0E-DB0DDBAAC0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3597" y="339918"/>
            <a:ext cx="8813483" cy="6178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23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4.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91D0936-E19E-495C-BAA1-EDEDC93627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9304" y="257516"/>
            <a:ext cx="8844915" cy="6342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738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5.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38A128E-5BAA-4662-9F89-842F575256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0240" y="449788"/>
            <a:ext cx="9052560" cy="595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345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6.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E87BC56-7052-4C03-A8B7-32FEE042B9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4103" y="465384"/>
            <a:ext cx="8908382" cy="5927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201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7.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CA13F8F-878C-461F-9E19-C2C6C80661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8705" y="241133"/>
            <a:ext cx="9110663" cy="615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270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139</Words>
  <Application>Microsoft Office PowerPoint</Application>
  <PresentationFormat>Widescreen</PresentationFormat>
  <Paragraphs>26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Diagnostic Questions (Maths)</vt:lpstr>
      <vt:lpstr>Answers to Last Week’s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Sam Hall</dc:creator>
  <cp:lastModifiedBy>Sam Hall</cp:lastModifiedBy>
  <cp:revision>8</cp:revision>
  <dcterms:created xsi:type="dcterms:W3CDTF">2020-03-19T20:43:26Z</dcterms:created>
  <dcterms:modified xsi:type="dcterms:W3CDTF">2020-03-19T21:44:04Z</dcterms:modified>
</cp:coreProperties>
</file>