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 descr="Screen Shot 2020-05-19 at 10.31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22" y="931333"/>
            <a:ext cx="79756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1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495" y="818445"/>
            <a:ext cx="75819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 descr="Screen Shot 2020-05-19 at 10.31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561" y="588434"/>
            <a:ext cx="7531100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Answers to Last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1. B</a:t>
            </a: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2. D</a:t>
            </a: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3. B</a:t>
            </a: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4. B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5. D</a:t>
            </a: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6. D</a:t>
            </a: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7. A</a:t>
            </a: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8. B</a:t>
            </a: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9. A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10. B</a:t>
            </a: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1439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 descr="Screen Shot 2020-05-19 at 10.30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71" y="446617"/>
            <a:ext cx="9453399" cy="604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0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32" y="811388"/>
            <a:ext cx="8603546" cy="543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 descr="Screen Shot 2020-05-19 at 10.30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667" y="903111"/>
            <a:ext cx="73660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0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89" y="779639"/>
            <a:ext cx="77343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 descr="Screen Shot 2020-05-19 at 10.3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22" y="1134533"/>
            <a:ext cx="78232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30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122" y="1128889"/>
            <a:ext cx="76962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 descr="Screen Shot 2020-05-19 at 10.31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83" y="1036461"/>
            <a:ext cx="77089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A Matthews</cp:lastModifiedBy>
  <cp:revision>11</cp:revision>
  <dcterms:created xsi:type="dcterms:W3CDTF">2020-03-19T11:30:27Z</dcterms:created>
  <dcterms:modified xsi:type="dcterms:W3CDTF">2020-06-16T09:54:18Z</dcterms:modified>
</cp:coreProperties>
</file>