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11B94-1462-4840-BF34-69593A1B6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13F8C-C2CA-4F3E-AEFE-A7913BC6E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5DB68-98C8-4435-96FD-DD38B528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75F14-465A-46E6-9ADA-DB9EFBE6E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095B6-F9D9-4B12-87B6-9848B85B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15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588AB-9824-4ADA-9B48-F172CF52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6925A-150E-4200-8F1B-5CB67C2C6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B1C0C-4D16-40D5-AEAF-84757F95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1E3E-C81F-4440-B08C-69225D31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7466E-1EF1-4336-81AC-C761A978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32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41B57-B146-48EF-AB3A-A4FBFA1F8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2ED7C-6DBD-4609-8DC1-702643FF4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C0641-6239-474D-B148-2D3DF731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5975A-0C8A-43C8-A548-657F6FC6C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0ADC2-FB0C-4B25-BD59-DD956CBB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63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D584-2DAD-4E43-899C-B9EF06B1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9AAD7-60B6-4A63-A42A-373BF0F73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BE237-5C34-4B89-B759-C52583975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900EB-18EE-4388-B0C0-14504C09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5B843-C8D5-4029-9298-4D870974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2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7CF6-6F2C-4B47-AD05-4444CD66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C288F-EBFD-4DC4-82A5-224B40643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A388C-3C20-40C9-9446-A50B1286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40E35-876A-4E51-8609-CB7E5B6E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5D9E3-D6FB-4759-8C25-8487F969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CB6FA-7908-4D9E-8EBC-2753AB84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3E0C-098E-445D-A29B-E38FEA5C0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BD9E5-E38D-4DD0-8DCB-41AC5E177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66A38-028B-4AB3-A5D1-E5573F21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1A50B-2A7F-44F3-8EF6-F708FE20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4A81C-7670-41A9-B162-298AF1BD4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69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11DD-EC28-461B-A7DD-141F88A67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B2514-0CD1-4594-AACD-4276D15F5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DCE55-C67F-4652-8EB3-F403B23C2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3B16F-D00F-41F4-8AE7-DC7C6FEDD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6540E-58FD-424D-BB71-8E02840C52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7628FC-F43C-4595-855D-3BC7629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FAB745-F83D-4403-B4E0-9408AB71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03611B-280B-479B-A9F8-C0562C39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6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F4E3-B5A8-4D94-93F7-FFF90338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CFF07C-A750-4323-8E8D-BFE2FE21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AC627-6A4E-4E3A-80D0-21CEF683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3092B-A537-4DF3-9B70-4D95129C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23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F3CAB-21FD-4728-8F5A-F789DBF3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E718B-E256-4A0F-8866-264AEC74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99EF0-60E0-4A83-A0A9-7C17B353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63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1FCA-5277-4311-BC77-0F971EEEA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055D4-F6EF-481F-A925-E64D0E387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DB99C-E45E-4765-97C8-F440BAD5D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37165-E6F0-4B10-B652-C72CFF94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636D9-4DA9-49DB-9801-69CDC4B0A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728A4-A262-4C52-B7DA-5677D750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89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CF97C-DE4C-4D32-84C5-EDB77A43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D3C26A-2913-4FD7-980D-97BECA8CA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69583-50D6-40D1-A0A3-961B1474A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52CC0-773C-4901-8CAB-06EF2BF6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4E58F-1497-41C9-B366-EE008834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0DE0D-A49D-4F05-AFB6-4ACE7D09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1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7BED3-0F45-4C56-967F-FF610CC47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AE3D8-5CD9-4C38-8491-00907E0A1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FC6B4-2D15-4704-BDD2-940A3C5A1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AAE9-65E0-47BF-A332-B9D8179C985B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E5A53-7F18-4A5F-8AD7-24701B5DC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369D3-7FD7-4CA8-9254-43162C1A0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2FAE1-6D31-4C85-8278-90D086343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656" y="29924"/>
            <a:ext cx="1839757" cy="183975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192619"/>
            <a:ext cx="5094380" cy="10565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47728" y="1650069"/>
            <a:ext cx="61042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Diagnostic Questions (Maths)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2063552" y="2492896"/>
            <a:ext cx="84067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the following slides you will find a total of 10 Maths questions to have a go 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Each question has 4 multiple choice answers to choose from; one of them is the correct answer.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Work out which answer you think is correct and write it down in your exercise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The correct answers will be given to you in next week’s Diagnostic Questions PowerPoint so you can mark your work.</a:t>
            </a:r>
          </a:p>
        </p:txBody>
      </p:sp>
    </p:spTree>
    <p:extLst>
      <p:ext uri="{BB962C8B-B14F-4D97-AF65-F5344CB8AC3E}">
        <p14:creationId xmlns:p14="http://schemas.microsoft.com/office/powerpoint/2010/main" val="140826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8.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72A32B-95CE-455B-A717-D0E987718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099" y="410220"/>
            <a:ext cx="8584076" cy="577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3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9.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A27D4B-BB21-4292-8BE9-D28E9C458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458" y="414702"/>
            <a:ext cx="9112275" cy="602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694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10.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96EB95-EBA7-4981-979F-D0B5FFA86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879" y="481185"/>
            <a:ext cx="8680499" cy="589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8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BEBF9B-FDD4-47F2-8A26-921AB77FE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178" y="531409"/>
            <a:ext cx="10039643" cy="5795181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u="sng" dirty="0"/>
              <a:t>Answers to Last Week’s Questions (week beg. 01.06.2020)</a:t>
            </a:r>
          </a:p>
          <a:p>
            <a:endParaRPr lang="en-GB" dirty="0"/>
          </a:p>
          <a:p>
            <a:pPr algn="l"/>
            <a:r>
              <a:rPr lang="en-GB" sz="3200" dirty="0"/>
              <a:t>1. A</a:t>
            </a:r>
          </a:p>
          <a:p>
            <a:pPr algn="l"/>
            <a:r>
              <a:rPr lang="en-GB" sz="3200" dirty="0"/>
              <a:t>2. C</a:t>
            </a:r>
          </a:p>
          <a:p>
            <a:pPr algn="l"/>
            <a:r>
              <a:rPr lang="en-GB" sz="3200" dirty="0"/>
              <a:t>3. D</a:t>
            </a:r>
          </a:p>
          <a:p>
            <a:pPr algn="l"/>
            <a:r>
              <a:rPr lang="en-GB" sz="3200" dirty="0"/>
              <a:t>4. A</a:t>
            </a:r>
          </a:p>
          <a:p>
            <a:pPr algn="l"/>
            <a:r>
              <a:rPr lang="en-GB" sz="3200" dirty="0"/>
              <a:t>5. C</a:t>
            </a:r>
          </a:p>
          <a:p>
            <a:pPr algn="l"/>
            <a:r>
              <a:rPr lang="en-GB" sz="3200" dirty="0"/>
              <a:t>6. B</a:t>
            </a:r>
          </a:p>
          <a:p>
            <a:pPr algn="l"/>
            <a:r>
              <a:rPr lang="en-GB" sz="3200" dirty="0"/>
              <a:t>7. B</a:t>
            </a:r>
          </a:p>
          <a:p>
            <a:pPr algn="l"/>
            <a:r>
              <a:rPr lang="en-GB" sz="3200" dirty="0"/>
              <a:t>8. D</a:t>
            </a:r>
          </a:p>
          <a:p>
            <a:pPr algn="l"/>
            <a:r>
              <a:rPr lang="en-GB" sz="3200" dirty="0"/>
              <a:t>9. C</a:t>
            </a:r>
          </a:p>
          <a:p>
            <a:pPr algn="l"/>
            <a:r>
              <a:rPr lang="en-GB" sz="3200" dirty="0"/>
              <a:t>10. D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8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1.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20CC06-A51F-4399-AA50-04F6E4EF9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670" y="414726"/>
            <a:ext cx="8806277" cy="595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2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495565-1193-4780-9919-EEA3D9CF3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4" y="436070"/>
            <a:ext cx="9337941" cy="598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70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3.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B4FD0E-D0A5-4193-BF80-9C9A97308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329" y="824890"/>
            <a:ext cx="10009283" cy="520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860908-812B-4575-8A82-C3C46DD6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379" y="446209"/>
            <a:ext cx="9324609" cy="59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5.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1BE954-7AF5-4C68-A8CB-C65546CF8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910" y="449946"/>
            <a:ext cx="9491078" cy="573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34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57009C-203D-4DB5-BEA3-A44328D97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805" y="921434"/>
            <a:ext cx="10088807" cy="52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24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B7763-DDD0-4AD3-B9D6-5D6470490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6720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7.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95758B-5F2A-402C-9BA8-0609DCB58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583" y="504562"/>
            <a:ext cx="9336405" cy="584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2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Isra Mustafa</dc:creator>
  <cp:lastModifiedBy>Isra Mustafa</cp:lastModifiedBy>
  <cp:revision>2</cp:revision>
  <dcterms:created xsi:type="dcterms:W3CDTF">2020-06-02T14:37:01Z</dcterms:created>
  <dcterms:modified xsi:type="dcterms:W3CDTF">2020-06-02T14:56:17Z</dcterms:modified>
</cp:coreProperties>
</file>