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1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47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7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1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51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69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67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22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06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17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7E20-8E5F-4EF5-AF78-9D7DA30D49A9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28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3999" y="1425061"/>
            <a:ext cx="9144000" cy="90192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Diagnostic Questions (Maths)</a:t>
            </a:r>
            <a:endParaRPr lang="en-GB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62303" y="2617075"/>
            <a:ext cx="11067393" cy="364498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On the following slides you will find a total of 10 Maths questions to have a go at.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Each question has 4 multiple choice answers to choose from; one of them is the correct answer.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Work out which answer you think is correct and write it down in your exercise book.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The correct answers will be given to you in next week’s Diagnostic Questions PowerPoint so you can mark your work.</a:t>
            </a:r>
            <a:endParaRPr lang="en-GB" sz="28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673" y1="17757" x2="4673" y2="17757"/>
                        <a14:backgroundMark x1="17757" y1="16822" x2="17757" y2="16822"/>
                        <a14:backgroundMark x1="73832" y1="17757" x2="73832" y2="17757"/>
                        <a14:backgroundMark x1="97196" y1="21495" x2="97196" y2="21495"/>
                        <a14:backgroundMark x1="99065" y1="77570" x2="99065" y2="77570"/>
                        <a14:backgroundMark x1="75701" y1="93458" x2="75701" y2="93458"/>
                        <a14:backgroundMark x1="16822" y1="88785" x2="16822" y2="88785"/>
                        <a14:backgroundMark x1="14953" y1="79439" x2="14953" y2="79439"/>
                        <a14:backgroundMark x1="29907" y1="4673" x2="29907" y2="4673"/>
                        <a14:backgroundMark x1="28972" y1="11215" x2="28972" y2="11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" y="191368"/>
            <a:ext cx="1839757" cy="183975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42" y="286717"/>
            <a:ext cx="5094380" cy="10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8.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22" y="78189"/>
            <a:ext cx="9003241" cy="675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9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0" y="78190"/>
            <a:ext cx="1494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10.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Answers to Last </a:t>
            </a:r>
            <a:r>
              <a:rPr lang="en-GB" b="1" smtClean="0"/>
              <a:t>Week’s Questions</a:t>
            </a:r>
            <a:br>
              <a:rPr lang="en-GB" b="1" smtClean="0"/>
            </a:br>
            <a:r>
              <a:rPr lang="en-GB" b="1" smtClean="0"/>
              <a:t>(w/b:- 1.06.20)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202" y="1825625"/>
            <a:ext cx="992859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1.   </a:t>
            </a:r>
            <a:r>
              <a:rPr lang="en-GB" dirty="0"/>
              <a:t>B</a:t>
            </a:r>
            <a:r>
              <a:rPr lang="en-GB" dirty="0" smtClean="0"/>
              <a:t>				</a:t>
            </a:r>
          </a:p>
          <a:p>
            <a:pPr marL="0" indent="0">
              <a:buNone/>
            </a:pPr>
            <a:r>
              <a:rPr lang="en-GB" dirty="0" smtClean="0"/>
              <a:t>2.   </a:t>
            </a:r>
            <a:r>
              <a:rPr lang="en-GB" dirty="0"/>
              <a:t>A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3.   </a:t>
            </a:r>
            <a:r>
              <a:rPr lang="en-GB" dirty="0"/>
              <a:t>C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4.   </a:t>
            </a:r>
            <a:r>
              <a:rPr lang="en-GB" dirty="0"/>
              <a:t>D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5.   </a:t>
            </a:r>
            <a:r>
              <a:rPr lang="en-GB" dirty="0"/>
              <a:t>B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6.   D</a:t>
            </a:r>
          </a:p>
          <a:p>
            <a:pPr marL="0" indent="0">
              <a:buNone/>
            </a:pPr>
            <a:r>
              <a:rPr lang="en-GB" dirty="0" smtClean="0"/>
              <a:t>7.   </a:t>
            </a:r>
            <a:r>
              <a:rPr lang="en-GB" dirty="0"/>
              <a:t>D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8.   C</a:t>
            </a:r>
          </a:p>
          <a:p>
            <a:pPr marL="0" indent="0">
              <a:buNone/>
            </a:pPr>
            <a:r>
              <a:rPr lang="en-GB" dirty="0" smtClean="0"/>
              <a:t>9.   A</a:t>
            </a:r>
          </a:p>
          <a:p>
            <a:pPr marL="0" indent="0">
              <a:buNone/>
            </a:pPr>
            <a:r>
              <a:rPr lang="en-GB" dirty="0" smtClean="0"/>
              <a:t>10. </a:t>
            </a:r>
            <a:r>
              <a:rPr lang="en-GB" dirty="0"/>
              <a:t>D</a:t>
            </a:r>
            <a:r>
              <a:rPr lang="en-GB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1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1.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2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3.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4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5.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6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7.</a:t>
            </a:r>
            <a:endParaRPr lang="en-GB" sz="8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109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Diagnostic Questions (Maths)</vt:lpstr>
      <vt:lpstr>Answers to Last Week’s Questions (w/b:- 1.06.20)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Questions (Maths)</dc:title>
  <dc:creator>A Matthews</dc:creator>
  <cp:lastModifiedBy>K Sihota</cp:lastModifiedBy>
  <cp:revision>35</cp:revision>
  <dcterms:created xsi:type="dcterms:W3CDTF">2020-03-19T11:30:27Z</dcterms:created>
  <dcterms:modified xsi:type="dcterms:W3CDTF">2020-06-01T21:50:01Z</dcterms:modified>
</cp:coreProperties>
</file>