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9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86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8252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28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68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43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68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6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15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14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29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CB97-C8C7-4FAA-8E09-309FA2A991C0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36098-D3CF-4028-8134-246A2F082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5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1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8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84" b="18640"/>
          <a:stretch/>
        </p:blipFill>
        <p:spPr>
          <a:xfrm>
            <a:off x="1058672" y="1045381"/>
            <a:ext cx="10302317" cy="5579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6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9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-28" b="17610"/>
          <a:stretch/>
        </p:blipFill>
        <p:spPr>
          <a:xfrm>
            <a:off x="660987" y="1043561"/>
            <a:ext cx="10846650" cy="565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10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1" t="2367" r="-203" b="19245"/>
          <a:stretch/>
        </p:blipFill>
        <p:spPr>
          <a:xfrm>
            <a:off x="857716" y="1249244"/>
            <a:ext cx="10486020" cy="537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0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Answers from week 3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D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A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C</a:t>
            </a:r>
          </a:p>
          <a:p>
            <a:pPr marL="514350" indent="-514350">
              <a:buAutoNum type="arabicPeriod"/>
            </a:pPr>
            <a:r>
              <a:rPr lang="en-GB" sz="3200" b="1" dirty="0" smtClean="0"/>
              <a:t>B</a:t>
            </a:r>
          </a:p>
          <a:p>
            <a:pPr marL="514350" indent="-514350">
              <a:buAutoNum type="arabicPeriod"/>
            </a:pPr>
            <a:r>
              <a:rPr lang="en-GB" sz="3200" b="1" dirty="0"/>
              <a:t>A</a:t>
            </a:r>
            <a:endParaRPr lang="en-GB" sz="3200" b="1" dirty="0" smtClean="0"/>
          </a:p>
          <a:p>
            <a:pPr marL="514350" indent="-514350">
              <a:buAutoNum type="arabicPeriod"/>
            </a:pP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3" y="161674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 smtClean="0"/>
              <a:t>WEEK </a:t>
            </a:r>
            <a:r>
              <a:rPr lang="en-GB" sz="3200" b="1" u="sng" dirty="0" smtClean="0"/>
              <a:t>4  27</a:t>
            </a:r>
            <a:r>
              <a:rPr lang="en-GB" sz="3200" b="1" u="sng" baseline="30000" dirty="0" smtClean="0"/>
              <a:t>th</a:t>
            </a:r>
            <a:r>
              <a:rPr lang="en-GB" sz="3200" b="1" u="sng" dirty="0" smtClean="0"/>
              <a:t> April</a:t>
            </a:r>
            <a:endParaRPr lang="en-GB" sz="3200" b="1" u="sng" dirty="0"/>
          </a:p>
        </p:txBody>
      </p:sp>
    </p:spTree>
    <p:extLst>
      <p:ext uri="{BB962C8B-B14F-4D97-AF65-F5344CB8AC3E}">
        <p14:creationId xmlns:p14="http://schemas.microsoft.com/office/powerpoint/2010/main" val="179484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563" y="746449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1</a:t>
            </a:r>
            <a:endParaRPr lang="en-GB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563" y="161674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smtClean="0"/>
              <a:t>WEEK 4</a:t>
            </a:r>
            <a:endParaRPr lang="en-GB" sz="3200" b="1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-1" t="-1" r="-346" b="17650"/>
          <a:stretch/>
        </p:blipFill>
        <p:spPr>
          <a:xfrm>
            <a:off x="354564" y="1331224"/>
            <a:ext cx="11342856" cy="524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8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2</a:t>
            </a:r>
            <a:endParaRPr lang="en-GB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98" b="17460"/>
          <a:stretch/>
        </p:blipFill>
        <p:spPr>
          <a:xfrm>
            <a:off x="646982" y="1093244"/>
            <a:ext cx="10757140" cy="546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3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878" y="345233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3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-515" b="17967"/>
          <a:stretch/>
        </p:blipFill>
        <p:spPr>
          <a:xfrm>
            <a:off x="586597" y="930008"/>
            <a:ext cx="10998680" cy="553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212" y="401217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4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-1" r="-541" b="17458"/>
          <a:stretch/>
        </p:blipFill>
        <p:spPr>
          <a:xfrm>
            <a:off x="681488" y="985992"/>
            <a:ext cx="10377577" cy="543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5</a:t>
            </a:r>
            <a:endParaRPr lang="en-GB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475" b="18457"/>
          <a:stretch/>
        </p:blipFill>
        <p:spPr>
          <a:xfrm>
            <a:off x="992038" y="1009920"/>
            <a:ext cx="10800271" cy="556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8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6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82" t="1258" r="54" b="22264"/>
          <a:stretch/>
        </p:blipFill>
        <p:spPr>
          <a:xfrm>
            <a:off x="507042" y="1190445"/>
            <a:ext cx="10948838" cy="524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28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555" y="363895"/>
            <a:ext cx="4544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QUESTION 7</a:t>
            </a:r>
            <a:endParaRPr lang="en-GB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92" t="378" r="859" b="21257"/>
          <a:stretch/>
        </p:blipFill>
        <p:spPr>
          <a:xfrm>
            <a:off x="791253" y="1095555"/>
            <a:ext cx="10552481" cy="5374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121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Meera Bagha</dc:creator>
  <cp:lastModifiedBy>R Malhi</cp:lastModifiedBy>
  <cp:revision>26</cp:revision>
  <dcterms:created xsi:type="dcterms:W3CDTF">2020-03-20T15:06:57Z</dcterms:created>
  <dcterms:modified xsi:type="dcterms:W3CDTF">2020-04-19T17:47:10Z</dcterms:modified>
</cp:coreProperties>
</file>