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6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8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5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9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CB97-C8C7-4FAA-8E09-309FA2A991C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Diagnostic Questions (Maths)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The correct answers will be given to you in next week’s Diagnostic Questions PowerPoint so you can mark your work.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C0DEE-3ACF-4AA1-B4E0-13A38616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948670"/>
            <a:ext cx="10334625" cy="55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00162-2925-4095-B62E-6690AEBE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948670"/>
            <a:ext cx="11001375" cy="55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84F1F-A5A3-4203-85D0-30B2E7B0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948670"/>
            <a:ext cx="10601325" cy="54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63" y="746449"/>
            <a:ext cx="45440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Answers from week 4</a:t>
            </a:r>
          </a:p>
          <a:p>
            <a:pPr marL="514350" indent="-514350">
              <a:buAutoNum type="arabicPeriod"/>
            </a:pPr>
            <a:r>
              <a:rPr lang="en-GB" sz="3200" b="1" dirty="0"/>
              <a:t>B</a:t>
            </a:r>
          </a:p>
          <a:p>
            <a:pPr marL="514350" indent="-514350">
              <a:buAutoNum type="arabicPeriod"/>
            </a:pPr>
            <a:r>
              <a:rPr lang="en-GB" sz="3200" b="1" dirty="0"/>
              <a:t>B</a:t>
            </a:r>
          </a:p>
          <a:p>
            <a:pPr marL="514350" indent="-514350">
              <a:buAutoNum type="arabicPeriod"/>
            </a:pPr>
            <a:r>
              <a:rPr lang="en-GB" sz="3200" b="1" dirty="0"/>
              <a:t>B</a:t>
            </a:r>
          </a:p>
          <a:p>
            <a:pPr marL="514350" indent="-514350">
              <a:buAutoNum type="arabicPeriod"/>
            </a:pPr>
            <a:r>
              <a:rPr lang="en-GB" sz="3200" b="1" dirty="0"/>
              <a:t>D</a:t>
            </a:r>
          </a:p>
          <a:p>
            <a:pPr marL="514350" indent="-514350">
              <a:buAutoNum type="arabicPeriod"/>
            </a:pPr>
            <a:r>
              <a:rPr lang="en-GB" sz="3200" b="1" dirty="0"/>
              <a:t>D</a:t>
            </a:r>
          </a:p>
          <a:p>
            <a:pPr marL="514350" indent="-514350">
              <a:buAutoNum type="arabicPeriod"/>
            </a:pPr>
            <a:r>
              <a:rPr lang="en-GB" sz="3200" b="1" dirty="0"/>
              <a:t>A</a:t>
            </a:r>
          </a:p>
          <a:p>
            <a:pPr marL="514350" indent="-514350">
              <a:buAutoNum type="arabicPeriod"/>
            </a:pPr>
            <a:r>
              <a:rPr lang="en-GB" sz="3200" b="1" dirty="0"/>
              <a:t>D</a:t>
            </a:r>
          </a:p>
          <a:p>
            <a:pPr marL="514350" indent="-514350">
              <a:buAutoNum type="arabicPeriod"/>
            </a:pPr>
            <a:r>
              <a:rPr lang="en-GB" sz="3200" b="1" dirty="0"/>
              <a:t>B</a:t>
            </a:r>
          </a:p>
          <a:p>
            <a:pPr marL="514350" indent="-514350">
              <a:buAutoNum type="arabicPeriod"/>
            </a:pPr>
            <a:r>
              <a:rPr lang="en-GB" sz="3200" b="1" dirty="0"/>
              <a:t>A</a:t>
            </a:r>
          </a:p>
          <a:p>
            <a:pPr marL="514350" indent="-514350">
              <a:buAutoNum type="arabicPeriod"/>
            </a:pPr>
            <a:r>
              <a:rPr lang="en-GB" sz="3200" b="1" dirty="0"/>
              <a:t>C</a:t>
            </a:r>
          </a:p>
          <a:p>
            <a:pPr marL="514350" indent="-514350">
              <a:buAutoNum type="arabicPeriod"/>
            </a:pP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563" y="161674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WEEK 5  4</a:t>
            </a:r>
            <a:r>
              <a:rPr lang="en-GB" sz="3200" b="1" u="sng" baseline="30000" dirty="0"/>
              <a:t>th</a:t>
            </a:r>
            <a:r>
              <a:rPr lang="en-GB" sz="3200" b="1" u="sng" dirty="0"/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79484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63" y="746449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563" y="161674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WEEK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69BB1-FC66-4F89-9560-18C796F5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6" y="1331224"/>
            <a:ext cx="10463894" cy="53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QUESTION 2</a:t>
            </a:r>
            <a:endParaRPr lang="en-GB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9EAFD-C93A-4597-8489-1A54B9BE9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0" y="1208314"/>
            <a:ext cx="10959719" cy="53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5217D0-FDE7-4EA7-84EC-BD57B3C5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930008"/>
            <a:ext cx="100203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12" y="401217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r="-541" b="17458"/>
          <a:stretch/>
        </p:blipFill>
        <p:spPr>
          <a:xfrm>
            <a:off x="681488" y="985992"/>
            <a:ext cx="10377577" cy="543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8FE5AA-C77C-449F-8E3D-FD917751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85992"/>
            <a:ext cx="11125200" cy="56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75" b="18457"/>
          <a:stretch/>
        </p:blipFill>
        <p:spPr>
          <a:xfrm>
            <a:off x="992038" y="1009920"/>
            <a:ext cx="10800271" cy="55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4D956-9336-4514-B829-517CE2E1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948670"/>
            <a:ext cx="10753725" cy="54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16F3A-1C35-4146-8677-FAD69E65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948670"/>
            <a:ext cx="10258425" cy="57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121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Meera Bagha</dc:creator>
  <cp:lastModifiedBy> </cp:lastModifiedBy>
  <cp:revision>27</cp:revision>
  <dcterms:created xsi:type="dcterms:W3CDTF">2020-03-20T15:06:57Z</dcterms:created>
  <dcterms:modified xsi:type="dcterms:W3CDTF">2020-04-28T12:52:42Z</dcterms:modified>
</cp:coreProperties>
</file>