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8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057274"/>
            <a:ext cx="9255125" cy="525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1071563"/>
            <a:ext cx="9275762" cy="515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10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038225"/>
            <a:ext cx="949154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708" y="344667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ANSWERS from Week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267" y="1331224"/>
            <a:ext cx="391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1. A</a:t>
            </a:r>
          </a:p>
          <a:p>
            <a:r>
              <a:rPr lang="en-GB" sz="3200" dirty="0"/>
              <a:t>  2. B</a:t>
            </a:r>
          </a:p>
          <a:p>
            <a:r>
              <a:rPr lang="en-GB" sz="3200" dirty="0"/>
              <a:t>  3. C</a:t>
            </a:r>
          </a:p>
          <a:p>
            <a:r>
              <a:rPr lang="en-GB" sz="3200" dirty="0"/>
              <a:t>  4. D</a:t>
            </a:r>
          </a:p>
          <a:p>
            <a:r>
              <a:rPr lang="en-GB" sz="3200" dirty="0"/>
              <a:t>  5. D</a:t>
            </a:r>
          </a:p>
          <a:p>
            <a:r>
              <a:rPr lang="en-GB" sz="3200" dirty="0"/>
              <a:t>  6. B</a:t>
            </a:r>
          </a:p>
          <a:p>
            <a:r>
              <a:rPr lang="en-GB" sz="3200" dirty="0"/>
              <a:t>  7. A</a:t>
            </a:r>
          </a:p>
          <a:p>
            <a:r>
              <a:rPr lang="en-GB" sz="3200" dirty="0"/>
              <a:t>  8. C</a:t>
            </a:r>
          </a:p>
          <a:p>
            <a:r>
              <a:rPr lang="en-GB" sz="3200" dirty="0"/>
              <a:t>  9. C</a:t>
            </a:r>
          </a:p>
          <a:p>
            <a:r>
              <a:rPr lang="en-GB" sz="3200" dirty="0"/>
              <a:t>10. D</a:t>
            </a:r>
          </a:p>
        </p:txBody>
      </p:sp>
    </p:spTree>
    <p:extLst>
      <p:ext uri="{BB962C8B-B14F-4D97-AF65-F5344CB8AC3E}">
        <p14:creationId xmlns:p14="http://schemas.microsoft.com/office/powerpoint/2010/main" val="16922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1583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WEEK 6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4" y="1506538"/>
            <a:ext cx="9070976" cy="498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60A226-7CE2-4231-8EB2-81494E082090}"/>
              </a:ext>
            </a:extLst>
          </p:cNvPr>
          <p:cNvSpPr txBox="1"/>
          <p:nvPr/>
        </p:nvSpPr>
        <p:spPr>
          <a:xfrm>
            <a:off x="354561" y="161673"/>
            <a:ext cx="1127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WEEK 6 – 11/05/2020</a:t>
            </a:r>
          </a:p>
        </p:txBody>
      </p:sp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2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4" y="1100138"/>
            <a:ext cx="9966326" cy="537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3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4" y="1112838"/>
            <a:ext cx="9839326" cy="528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4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1184274"/>
            <a:ext cx="10136187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5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041399"/>
            <a:ext cx="9896475" cy="539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6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187450"/>
            <a:ext cx="9472612" cy="502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7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116013"/>
            <a:ext cx="8677275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150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Meera Bagha</cp:lastModifiedBy>
  <cp:revision>15</cp:revision>
  <dcterms:created xsi:type="dcterms:W3CDTF">2020-03-20T15:06:57Z</dcterms:created>
  <dcterms:modified xsi:type="dcterms:W3CDTF">2020-05-03T16:58:30Z</dcterms:modified>
</cp:coreProperties>
</file>