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9</a:t>
            </a:r>
            <a:endParaRPr lang="en-GB" sz="32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012170"/>
            <a:ext cx="9486900" cy="535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10</a:t>
            </a:r>
            <a:endParaRPr lang="en-GB" sz="32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50" y="948670"/>
            <a:ext cx="9236652" cy="5642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1" y="161673"/>
            <a:ext cx="101356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1 - 27/03/2020 – </a:t>
            </a:r>
            <a:r>
              <a:rPr lang="en-GB" sz="3200" b="1" u="sng" dirty="0"/>
              <a:t>Count in multiples of 6,7,9</a:t>
            </a:r>
          </a:p>
          <a:p>
            <a:endParaRPr lang="en-GB" sz="3200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4" y="1460500"/>
            <a:ext cx="8905873" cy="49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2</a:t>
            </a:r>
            <a:endParaRPr lang="en-GB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930008"/>
            <a:ext cx="9105900" cy="5360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3</a:t>
            </a:r>
            <a:endParaRPr lang="en-GB" sz="32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900" y="930008"/>
            <a:ext cx="9639300" cy="5541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4</a:t>
            </a:r>
            <a:endParaRPr lang="en-GB" sz="3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219" y="1044575"/>
            <a:ext cx="10085387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753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5</a:t>
            </a:r>
            <a:endParaRPr lang="en-GB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4" y="948670"/>
            <a:ext cx="9712326" cy="5565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6</a:t>
            </a:r>
            <a:endParaRPr lang="en-GB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974" y="948670"/>
            <a:ext cx="9382126" cy="549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7</a:t>
            </a:r>
            <a:endParaRPr lang="en-GB" sz="32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0" y="1112838"/>
            <a:ext cx="9569450" cy="5166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8</a:t>
            </a:r>
            <a:endParaRPr lang="en-GB" sz="3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4" y="948671"/>
            <a:ext cx="9782176" cy="5564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111</Words>
  <Application>Microsoft Office PowerPoint</Application>
  <PresentationFormat>Widescreen</PresentationFormat>
  <Paragraphs>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Monika Kumari</cp:lastModifiedBy>
  <cp:revision>7</cp:revision>
  <dcterms:created xsi:type="dcterms:W3CDTF">2020-03-20T15:06:57Z</dcterms:created>
  <dcterms:modified xsi:type="dcterms:W3CDTF">2020-03-23T10:23:07Z</dcterms:modified>
</cp:coreProperties>
</file>