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6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498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09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86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25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28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6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43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68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6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15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14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9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55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8</a:t>
            </a:r>
            <a:endParaRPr lang="en-GB" sz="32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1054100"/>
            <a:ext cx="9131300" cy="533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688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9</a:t>
            </a:r>
            <a:endParaRPr lang="en-GB" sz="32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50" y="948670"/>
            <a:ext cx="9937750" cy="547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886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10</a:t>
            </a:r>
            <a:endParaRPr lang="en-GB" sz="32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850" y="1044574"/>
            <a:ext cx="9531350" cy="5453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80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563" y="746449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ANSWERS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561" y="161673"/>
            <a:ext cx="101356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WEEK 1 </a:t>
            </a:r>
            <a:r>
              <a:rPr lang="en-GB" sz="3200" b="1" u="sng" dirty="0"/>
              <a:t>– 27/03/2020 </a:t>
            </a:r>
            <a:r>
              <a:rPr lang="en-GB" sz="3200" b="1" u="sng" dirty="0" smtClean="0"/>
              <a:t>– </a:t>
            </a:r>
            <a:r>
              <a:rPr lang="en-GB" sz="3200" b="1" u="sng" dirty="0"/>
              <a:t>Count in multiples of 6,7,9</a:t>
            </a:r>
          </a:p>
          <a:p>
            <a:r>
              <a:rPr lang="en-GB" sz="3200" b="1" u="sng" dirty="0" smtClean="0"/>
              <a:t> </a:t>
            </a:r>
            <a:endParaRPr lang="en-GB" sz="3200" b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480267" y="1331224"/>
            <a:ext cx="3911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 1. A</a:t>
            </a:r>
          </a:p>
          <a:p>
            <a:r>
              <a:rPr lang="en-GB" sz="3200" dirty="0" smtClean="0"/>
              <a:t> 2. C</a:t>
            </a:r>
          </a:p>
          <a:p>
            <a:r>
              <a:rPr lang="en-GB" sz="3200" dirty="0" smtClean="0"/>
              <a:t> 3. C</a:t>
            </a:r>
          </a:p>
          <a:p>
            <a:r>
              <a:rPr lang="en-GB" sz="3200" dirty="0" smtClean="0"/>
              <a:t> 4. D</a:t>
            </a:r>
          </a:p>
          <a:p>
            <a:r>
              <a:rPr lang="en-GB" sz="3200" dirty="0" smtClean="0"/>
              <a:t> 5. C</a:t>
            </a:r>
          </a:p>
          <a:p>
            <a:r>
              <a:rPr lang="en-GB" sz="3200" dirty="0" smtClean="0"/>
              <a:t> 6. B</a:t>
            </a:r>
          </a:p>
          <a:p>
            <a:r>
              <a:rPr lang="en-GB" sz="3200" dirty="0" smtClean="0"/>
              <a:t> 7. D</a:t>
            </a:r>
          </a:p>
          <a:p>
            <a:r>
              <a:rPr lang="en-GB" sz="3200" dirty="0" smtClean="0"/>
              <a:t> 8. A</a:t>
            </a:r>
          </a:p>
          <a:p>
            <a:r>
              <a:rPr lang="en-GB" sz="3200" dirty="0" smtClean="0"/>
              <a:t> 9. B</a:t>
            </a:r>
          </a:p>
          <a:p>
            <a:r>
              <a:rPr lang="en-GB" sz="3200" dirty="0" smtClean="0"/>
              <a:t>10. D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9222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563" y="746449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1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561" y="161673"/>
            <a:ext cx="11469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WEEK 2 </a:t>
            </a:r>
            <a:r>
              <a:rPr lang="en-GB" sz="3200" b="1" u="sng" dirty="0" smtClean="0"/>
              <a:t>– 03/04/2020 – Recall Multiplication facts up to 12x12 </a:t>
            </a:r>
            <a:endParaRPr lang="en-GB" sz="3200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4" y="1331224"/>
            <a:ext cx="9191626" cy="495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84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9878" y="345233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2</a:t>
            </a:r>
            <a:endParaRPr lang="en-GB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930008"/>
            <a:ext cx="9177337" cy="5559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743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878" y="345233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3</a:t>
            </a:r>
            <a:endParaRPr lang="en-GB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2" y="1060450"/>
            <a:ext cx="8986837" cy="534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708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4</a:t>
            </a:r>
            <a:endParaRPr lang="en-GB" sz="32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48670"/>
            <a:ext cx="8686800" cy="5348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53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5</a:t>
            </a:r>
            <a:endParaRPr lang="en-GB" sz="32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713" y="948670"/>
            <a:ext cx="9717087" cy="547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898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6</a:t>
            </a:r>
            <a:endParaRPr lang="en-GB" sz="32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4" y="948670"/>
            <a:ext cx="9248776" cy="5485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281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7</a:t>
            </a:r>
            <a:endParaRPr lang="en-GB" sz="32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974" y="948670"/>
            <a:ext cx="9509126" cy="549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9171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163</Words>
  <Application>Microsoft Office PowerPoint</Application>
  <PresentationFormat>Custom</PresentationFormat>
  <Paragraphs>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Diagnostic Questions (Maths)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Meera Bagha</dc:creator>
  <cp:lastModifiedBy>meera</cp:lastModifiedBy>
  <cp:revision>9</cp:revision>
  <dcterms:created xsi:type="dcterms:W3CDTF">2020-03-20T15:06:57Z</dcterms:created>
  <dcterms:modified xsi:type="dcterms:W3CDTF">2020-03-23T12:57:04Z</dcterms:modified>
</cp:coreProperties>
</file>