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164" y="551716"/>
            <a:ext cx="9195904" cy="592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10.</a:t>
            </a:r>
            <a:endParaRPr lang="en-GB" sz="8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558" y="549262"/>
            <a:ext cx="8827496" cy="547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893" y="538032"/>
            <a:ext cx="8485242" cy="552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736" y="326190"/>
            <a:ext cx="9557046" cy="6060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29" y="297720"/>
            <a:ext cx="10412563" cy="615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121" y="595208"/>
            <a:ext cx="8903212" cy="577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110" y="363510"/>
            <a:ext cx="9124466" cy="597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876" y="664836"/>
            <a:ext cx="9200666" cy="567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7.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067" y="410705"/>
            <a:ext cx="9454029" cy="588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8.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726" y="628453"/>
            <a:ext cx="9176854" cy="576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101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Diagnostic Questions (Maths)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Monika Kumari</cp:lastModifiedBy>
  <cp:revision>14</cp:revision>
  <dcterms:created xsi:type="dcterms:W3CDTF">2020-03-19T11:30:27Z</dcterms:created>
  <dcterms:modified xsi:type="dcterms:W3CDTF">2020-03-23T10:54:23Z</dcterms:modified>
</cp:coreProperties>
</file>