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1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47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17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1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512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69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67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22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064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17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7E20-8E5F-4EF5-AF78-9D7DA30D49A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28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m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3999" y="1425061"/>
            <a:ext cx="9144000" cy="901929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Diagnostic Questions (Maths)</a:t>
            </a:r>
            <a:endParaRPr lang="en-GB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62303" y="2617075"/>
            <a:ext cx="11067393" cy="364498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On the following slides you will find a total of 10 Maths questions to have a go at.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Each question has 4 multiple choice answers to choose from; one of them is the correct answer.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Work out which answer you think is correct and write it down in your exercise book.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The correct answers will be given to you in next week’s Diagnostic Questions PowerPoint so you can mark your work.</a:t>
            </a:r>
            <a:endParaRPr lang="en-GB" sz="28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4673" y1="17757" x2="4673" y2="17757"/>
                        <a14:backgroundMark x1="17757" y1="16822" x2="17757" y2="16822"/>
                        <a14:backgroundMark x1="73832" y1="17757" x2="73832" y2="17757"/>
                        <a14:backgroundMark x1="97196" y1="21495" x2="97196" y2="21495"/>
                        <a14:backgroundMark x1="99065" y1="77570" x2="99065" y2="77570"/>
                        <a14:backgroundMark x1="75701" y1="93458" x2="75701" y2="93458"/>
                        <a14:backgroundMark x1="16822" y1="88785" x2="16822" y2="88785"/>
                        <a14:backgroundMark x1="14953" y1="79439" x2="14953" y2="79439"/>
                        <a14:backgroundMark x1="29907" y1="4673" x2="29907" y2="4673"/>
                        <a14:backgroundMark x1="28972" y1="11215" x2="28972" y2="11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5" y="191368"/>
            <a:ext cx="1839757" cy="183975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342" y="286717"/>
            <a:ext cx="5094380" cy="105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8.</a:t>
            </a:r>
            <a:endParaRPr lang="en-GB" sz="8000" b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4765" t="25188" r="32129" b="30986"/>
          <a:stretch/>
        </p:blipFill>
        <p:spPr bwMode="auto">
          <a:xfrm>
            <a:off x="1333298" y="310948"/>
            <a:ext cx="8974484" cy="62477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274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9</a:t>
            </a:r>
            <a:r>
              <a:rPr lang="en-GB" sz="8000" b="1" dirty="0" smtClean="0"/>
              <a:t>.</a:t>
            </a:r>
            <a:endParaRPr lang="en-GB" sz="8000" b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4646" t="24765" r="31892" b="30989"/>
          <a:stretch/>
        </p:blipFill>
        <p:spPr bwMode="auto">
          <a:xfrm>
            <a:off x="1482407" y="224444"/>
            <a:ext cx="8584306" cy="62594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30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0" y="78190"/>
            <a:ext cx="1494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10.</a:t>
            </a:r>
            <a:endParaRPr lang="en-GB" sz="8000" b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4884" t="25188" r="32135" b="31418"/>
          <a:stretch/>
        </p:blipFill>
        <p:spPr bwMode="auto">
          <a:xfrm>
            <a:off x="1658531" y="179417"/>
            <a:ext cx="8466371" cy="64208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53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Answers to Last Week’s Questions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202" y="1825625"/>
            <a:ext cx="9928597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1.  D				</a:t>
            </a:r>
          </a:p>
          <a:p>
            <a:pPr marL="0" indent="0">
              <a:buNone/>
            </a:pPr>
            <a:r>
              <a:rPr lang="en-GB" dirty="0" smtClean="0"/>
              <a:t>2.   A</a:t>
            </a:r>
          </a:p>
          <a:p>
            <a:pPr marL="0" indent="0">
              <a:buNone/>
            </a:pPr>
            <a:r>
              <a:rPr lang="en-GB" dirty="0" smtClean="0"/>
              <a:t>3.   A</a:t>
            </a:r>
          </a:p>
          <a:p>
            <a:pPr marL="0" indent="0">
              <a:buNone/>
            </a:pPr>
            <a:r>
              <a:rPr lang="en-GB" dirty="0" smtClean="0"/>
              <a:t>4.   B</a:t>
            </a:r>
          </a:p>
          <a:p>
            <a:pPr marL="0" indent="0">
              <a:buNone/>
            </a:pPr>
            <a:r>
              <a:rPr lang="en-GB" dirty="0" smtClean="0"/>
              <a:t>5.   C</a:t>
            </a:r>
          </a:p>
          <a:p>
            <a:pPr marL="0" indent="0">
              <a:buNone/>
            </a:pPr>
            <a:r>
              <a:rPr lang="en-GB" dirty="0" smtClean="0"/>
              <a:t>6.   D</a:t>
            </a:r>
          </a:p>
          <a:p>
            <a:pPr marL="0" indent="0">
              <a:buNone/>
            </a:pPr>
            <a:r>
              <a:rPr lang="en-GB" dirty="0" smtClean="0"/>
              <a:t>7.   C</a:t>
            </a:r>
          </a:p>
          <a:p>
            <a:pPr marL="0" indent="0">
              <a:buNone/>
            </a:pPr>
            <a:r>
              <a:rPr lang="en-GB" dirty="0" smtClean="0"/>
              <a:t>8.   B</a:t>
            </a:r>
          </a:p>
          <a:p>
            <a:pPr marL="0" indent="0">
              <a:buNone/>
            </a:pPr>
            <a:r>
              <a:rPr lang="en-GB" dirty="0" smtClean="0"/>
              <a:t>9.   C</a:t>
            </a:r>
          </a:p>
          <a:p>
            <a:pPr marL="0" indent="0">
              <a:buNone/>
            </a:pPr>
            <a:r>
              <a:rPr lang="en-GB" dirty="0" smtClean="0"/>
              <a:t>10. 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612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1.</a:t>
            </a:r>
            <a:endParaRPr lang="en-GB" sz="8000" b="1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4646" t="24553" r="31656" b="31837"/>
          <a:stretch/>
        </p:blipFill>
        <p:spPr bwMode="auto">
          <a:xfrm>
            <a:off x="1446559" y="174568"/>
            <a:ext cx="9576117" cy="65088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682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2</a:t>
            </a:r>
            <a:r>
              <a:rPr lang="en-GB" sz="8000" b="1" dirty="0" smtClean="0"/>
              <a:t>.</a:t>
            </a:r>
            <a:endParaRPr lang="en-GB" sz="8000" b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4646" t="25188" r="32013" b="31414"/>
          <a:stretch/>
        </p:blipFill>
        <p:spPr bwMode="auto">
          <a:xfrm>
            <a:off x="1390129" y="206375"/>
            <a:ext cx="8876089" cy="65019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715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3.</a:t>
            </a:r>
            <a:endParaRPr lang="en-GB" sz="8000" b="1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4765" t="25188" r="31897" b="31418"/>
          <a:stretch/>
        </p:blipFill>
        <p:spPr bwMode="auto">
          <a:xfrm>
            <a:off x="1616708" y="257492"/>
            <a:ext cx="8217248" cy="6301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62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4</a:t>
            </a:r>
            <a:r>
              <a:rPr lang="en-GB" sz="8000" b="1" dirty="0" smtClean="0"/>
              <a:t>.</a:t>
            </a:r>
            <a:endParaRPr lang="en-GB" sz="8000" b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4884" t="25400" r="32014" b="31415"/>
          <a:stretch/>
        </p:blipFill>
        <p:spPr bwMode="auto">
          <a:xfrm>
            <a:off x="1398067" y="204700"/>
            <a:ext cx="8410951" cy="63540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073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5.</a:t>
            </a:r>
            <a:endParaRPr lang="en-GB" sz="8000" b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4408" t="25400" r="32252" b="31627"/>
          <a:stretch/>
        </p:blipFill>
        <p:spPr bwMode="auto">
          <a:xfrm>
            <a:off x="1356966" y="149456"/>
            <a:ext cx="8360612" cy="6484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734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6</a:t>
            </a:r>
            <a:r>
              <a:rPr lang="en-GB" sz="8000" b="1" dirty="0" smtClean="0"/>
              <a:t>.</a:t>
            </a:r>
            <a:endParaRPr lang="en-GB" sz="8000" b="1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5122" t="24342" r="31894" b="31837"/>
          <a:stretch/>
        </p:blipFill>
        <p:spPr bwMode="auto">
          <a:xfrm>
            <a:off x="1350587" y="210070"/>
            <a:ext cx="8408555" cy="6431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52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7.</a:t>
            </a:r>
            <a:endParaRPr lang="en-GB" sz="8000" b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4884" t="24765" r="32369" b="31201"/>
          <a:stretch/>
        </p:blipFill>
        <p:spPr bwMode="auto">
          <a:xfrm>
            <a:off x="1334422" y="209318"/>
            <a:ext cx="8632537" cy="64658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82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109</Words>
  <Application>Microsoft Office PowerPoint</Application>
  <PresentationFormat>Widescreen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Diagnostic Questions (Maths)</vt:lpstr>
      <vt:lpstr>Answers to Last Week’s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 Questions (Maths)</dc:title>
  <dc:creator>A Matthews</dc:creator>
  <cp:lastModifiedBy>Roberto Panichi</cp:lastModifiedBy>
  <cp:revision>9</cp:revision>
  <dcterms:created xsi:type="dcterms:W3CDTF">2020-03-19T11:30:27Z</dcterms:created>
  <dcterms:modified xsi:type="dcterms:W3CDTF">2020-03-23T12:06:51Z</dcterms:modified>
</cp:coreProperties>
</file>