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717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470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17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14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512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699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671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22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064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17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A7E20-8E5F-4EF5-AF78-9D7DA30D49A9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28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m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3999" y="1425061"/>
            <a:ext cx="9144000" cy="901929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Diagnostic Questions (Maths)</a:t>
            </a:r>
            <a:endParaRPr lang="en-GB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62303" y="2617075"/>
            <a:ext cx="11067393" cy="364498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On the following slides you will find a total of 10 Maths questions to have a go at.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Each question has 4 multiple choice answers to choose from; one of them is the correct answer.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Work out which answer you think is correct and write it down in your exercise book.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The correct answers will be given to you in next week’s Diagnostic Questions PowerPoint so you can mark your work.</a:t>
            </a:r>
            <a:endParaRPr lang="en-GB" sz="28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4673" y1="17757" x2="4673" y2="17757"/>
                        <a14:backgroundMark x1="17757" y1="16822" x2="17757" y2="16822"/>
                        <a14:backgroundMark x1="73832" y1="17757" x2="73832" y2="17757"/>
                        <a14:backgroundMark x1="97196" y1="21495" x2="97196" y2="21495"/>
                        <a14:backgroundMark x1="99065" y1="77570" x2="99065" y2="77570"/>
                        <a14:backgroundMark x1="75701" y1="93458" x2="75701" y2="93458"/>
                        <a14:backgroundMark x1="16822" y1="88785" x2="16822" y2="88785"/>
                        <a14:backgroundMark x1="14953" y1="79439" x2="14953" y2="79439"/>
                        <a14:backgroundMark x1="29907" y1="4673" x2="29907" y2="4673"/>
                        <a14:backgroundMark x1="28972" y1="11215" x2="28972" y2="11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5" y="191368"/>
            <a:ext cx="1839757" cy="1839757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342" y="286717"/>
            <a:ext cx="5094380" cy="105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8.</a:t>
            </a:r>
            <a:endParaRPr lang="en-GB" sz="8000" b="1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30579" t="24818" r="27676" b="20820"/>
          <a:stretch/>
        </p:blipFill>
        <p:spPr bwMode="auto">
          <a:xfrm>
            <a:off x="1262488" y="173080"/>
            <a:ext cx="8528493" cy="6564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4274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9</a:t>
            </a:r>
            <a:r>
              <a:rPr lang="en-GB" sz="8000" b="1" dirty="0" smtClean="0"/>
              <a:t>.</a:t>
            </a:r>
            <a:endParaRPr lang="en-GB" sz="8000" b="1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30579" t="24344" r="27676" b="21057"/>
          <a:stretch/>
        </p:blipFill>
        <p:spPr bwMode="auto">
          <a:xfrm>
            <a:off x="1581370" y="78190"/>
            <a:ext cx="8244117" cy="66159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302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0" y="78190"/>
            <a:ext cx="1494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10.</a:t>
            </a:r>
            <a:endParaRPr lang="en-GB" sz="8000" b="1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30711" t="24344" r="27675" b="21057"/>
          <a:stretch/>
        </p:blipFill>
        <p:spPr bwMode="auto">
          <a:xfrm>
            <a:off x="1658531" y="151106"/>
            <a:ext cx="8555144" cy="67068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53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Answers to Last Week’s Questions</a:t>
            </a:r>
            <a:br>
              <a:rPr lang="en-GB" b="1" dirty="0" smtClean="0"/>
            </a:br>
            <a:r>
              <a:rPr lang="en-GB" b="1" dirty="0" smtClean="0"/>
              <a:t>(w/b:- 20.04.20)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202" y="1825625"/>
            <a:ext cx="9928597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1.   </a:t>
            </a:r>
            <a:r>
              <a:rPr lang="en-GB" dirty="0"/>
              <a:t>D</a:t>
            </a:r>
            <a:r>
              <a:rPr lang="en-GB" dirty="0" smtClean="0"/>
              <a:t>				</a:t>
            </a:r>
          </a:p>
          <a:p>
            <a:pPr marL="0" indent="0">
              <a:buNone/>
            </a:pPr>
            <a:r>
              <a:rPr lang="en-GB" dirty="0" smtClean="0"/>
              <a:t>2.   </a:t>
            </a:r>
            <a:r>
              <a:rPr lang="en-GB" dirty="0"/>
              <a:t>C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3.   </a:t>
            </a:r>
            <a:r>
              <a:rPr lang="en-GB" dirty="0"/>
              <a:t>A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4.   A</a:t>
            </a:r>
          </a:p>
          <a:p>
            <a:pPr marL="0" indent="0">
              <a:buNone/>
            </a:pPr>
            <a:r>
              <a:rPr lang="en-GB" dirty="0" smtClean="0"/>
              <a:t>5.   D</a:t>
            </a:r>
          </a:p>
          <a:p>
            <a:pPr marL="0" indent="0">
              <a:buNone/>
            </a:pPr>
            <a:r>
              <a:rPr lang="en-GB" dirty="0" smtClean="0"/>
              <a:t>6.   </a:t>
            </a:r>
            <a:r>
              <a:rPr lang="en-GB" dirty="0"/>
              <a:t>B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7.   B</a:t>
            </a:r>
          </a:p>
          <a:p>
            <a:pPr marL="0" indent="0">
              <a:buNone/>
            </a:pPr>
            <a:r>
              <a:rPr lang="en-GB" dirty="0" smtClean="0"/>
              <a:t>8.   </a:t>
            </a:r>
            <a:r>
              <a:rPr lang="en-GB" dirty="0"/>
              <a:t>C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9.   </a:t>
            </a:r>
            <a:r>
              <a:rPr lang="en-GB" dirty="0"/>
              <a:t>C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10. 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612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1.</a:t>
            </a:r>
            <a:endParaRPr lang="en-GB" sz="8000" b="1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30845" t="25291" r="27676" b="20347"/>
          <a:stretch/>
        </p:blipFill>
        <p:spPr bwMode="auto">
          <a:xfrm>
            <a:off x="1332097" y="78190"/>
            <a:ext cx="8872951" cy="67021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8682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2</a:t>
            </a:r>
            <a:r>
              <a:rPr lang="en-GB" sz="8000" b="1" dirty="0" smtClean="0"/>
              <a:t>.</a:t>
            </a:r>
            <a:endParaRPr lang="en-GB" sz="8000" b="1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30445" t="24582" r="27942" b="21056"/>
          <a:stretch/>
        </p:blipFill>
        <p:spPr bwMode="auto">
          <a:xfrm>
            <a:off x="1382962" y="82340"/>
            <a:ext cx="8494283" cy="66290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715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3.</a:t>
            </a:r>
            <a:endParaRPr lang="en-GB" sz="8000" b="1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30845" t="24109" r="27543" b="20346"/>
          <a:stretch/>
        </p:blipFill>
        <p:spPr bwMode="auto">
          <a:xfrm>
            <a:off x="1209855" y="78190"/>
            <a:ext cx="9029700" cy="66935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62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4</a:t>
            </a:r>
            <a:r>
              <a:rPr lang="en-GB" sz="8000" b="1" dirty="0" smtClean="0"/>
              <a:t>.</a:t>
            </a:r>
            <a:endParaRPr lang="en-GB" sz="8000" b="1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30845" t="24581" r="27808" b="20111"/>
          <a:stretch/>
        </p:blipFill>
        <p:spPr bwMode="auto">
          <a:xfrm>
            <a:off x="1452017" y="78190"/>
            <a:ext cx="8226821" cy="66762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073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5.</a:t>
            </a:r>
            <a:endParaRPr lang="en-GB" sz="8000" b="1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30579" t="25055" r="27808" b="21291"/>
          <a:stretch/>
        </p:blipFill>
        <p:spPr bwMode="auto">
          <a:xfrm>
            <a:off x="1353843" y="78190"/>
            <a:ext cx="9023733" cy="6659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734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6</a:t>
            </a:r>
            <a:r>
              <a:rPr lang="en-GB" sz="8000" b="1" dirty="0" smtClean="0"/>
              <a:t>.</a:t>
            </a:r>
            <a:endParaRPr lang="en-GB" sz="8000" b="1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30578" t="24582" r="27942" b="20347"/>
          <a:stretch/>
        </p:blipFill>
        <p:spPr bwMode="auto">
          <a:xfrm>
            <a:off x="1205289" y="139748"/>
            <a:ext cx="8542559" cy="65888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0520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7.</a:t>
            </a:r>
            <a:endParaRPr lang="en-GB" sz="8000" b="1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30711" t="24108" r="27410" b="20111"/>
          <a:stretch/>
        </p:blipFill>
        <p:spPr bwMode="auto">
          <a:xfrm>
            <a:off x="1223597" y="78189"/>
            <a:ext cx="9404146" cy="66762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827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109</Words>
  <Application>Microsoft Office PowerPoint</Application>
  <PresentationFormat>Widescreen</PresentationFormat>
  <Paragraphs>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Diagnostic Questions (Maths)</vt:lpstr>
      <vt:lpstr>Answers to Last Week’s Questions (w/b:- 20.04.20)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Diagnostic Questions (Maths)</dc:title>
  <dc:creator>A Matthews</dc:creator>
  <cp:lastModifiedBy>Roberto Panichi</cp:lastModifiedBy>
  <cp:revision>17</cp:revision>
  <dcterms:created xsi:type="dcterms:W3CDTF">2020-03-19T11:30:27Z</dcterms:created>
  <dcterms:modified xsi:type="dcterms:W3CDTF">2020-04-21T13:10:39Z</dcterms:modified>
</cp:coreProperties>
</file>