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4667" autoAdjust="0"/>
  </p:normalViewPr>
  <p:slideViewPr>
    <p:cSldViewPr snapToGrid="0">
      <p:cViewPr>
        <p:scale>
          <a:sx n="80" d="100"/>
          <a:sy n="80" d="100"/>
        </p:scale>
        <p:origin x="917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0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8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25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28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6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43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68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56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15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14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29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2CB97-C8C7-4FAA-8E09-309FA2A991C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55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Diagnostic Questions (Maths)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On the following slides you will find a total of 10 Maths questions to have a go at.</a:t>
            </a:r>
          </a:p>
          <a:p>
            <a:r>
              <a:rPr lang="en-GB" dirty="0" smtClean="0"/>
              <a:t>Each question has 4 multiple choice answers to choose from; one of them is the correct answer.</a:t>
            </a:r>
          </a:p>
          <a:p>
            <a:r>
              <a:rPr lang="en-GB" dirty="0" smtClean="0"/>
              <a:t>Work out which answer you think is correct and write it down in your exercise book.</a:t>
            </a:r>
          </a:p>
          <a:p>
            <a:r>
              <a:rPr lang="en-GB" dirty="0" smtClean="0"/>
              <a:t>The correct answers will be given to you in next week’s Diagnostic Questions PowerPoint so you can mark your work.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8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940" y="1459751"/>
            <a:ext cx="8980098" cy="503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9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126" y="1484192"/>
            <a:ext cx="9376912" cy="481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10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325" y="1351202"/>
            <a:ext cx="9307901" cy="49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212" y="401217"/>
            <a:ext cx="45440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ANSWERS FROM WEEK 6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D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B</a:t>
            </a:r>
            <a:endParaRPr lang="en-GB" sz="3200" b="1" dirty="0"/>
          </a:p>
          <a:p>
            <a:pPr marL="514350" indent="-514350">
              <a:buAutoNum type="arabicPeriod"/>
            </a:pPr>
            <a:r>
              <a:rPr lang="en-GB" sz="3200" b="1" dirty="0" smtClean="0"/>
              <a:t>B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D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C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C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C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D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C</a:t>
            </a:r>
          </a:p>
          <a:p>
            <a:pPr marL="514350" indent="-514350">
              <a:buAutoNum type="arabicPeriod"/>
            </a:pPr>
            <a:r>
              <a:rPr lang="en-GB" sz="3200" b="1" dirty="0"/>
              <a:t>D</a:t>
            </a:r>
            <a:endParaRPr lang="en-GB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1666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563" y="746449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1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563" y="161674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WEEK 7</a:t>
            </a:r>
            <a:endParaRPr lang="en-GB" sz="3200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425" r="214" b="1"/>
          <a:stretch/>
        </p:blipFill>
        <p:spPr>
          <a:xfrm>
            <a:off x="1052423" y="1354347"/>
            <a:ext cx="10032520" cy="541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8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2</a:t>
            </a:r>
            <a:endParaRPr lang="en-GB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326" y="1042987"/>
            <a:ext cx="948043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3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3</a:t>
            </a:r>
            <a:endParaRPr lang="en-GB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313" y="1076325"/>
            <a:ext cx="9592574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7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4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060" y="1133474"/>
            <a:ext cx="9420046" cy="500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53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5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653" y="1302948"/>
            <a:ext cx="9316528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89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6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370" y="1452024"/>
            <a:ext cx="8902460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8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7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513" y="1323255"/>
            <a:ext cx="8928340" cy="492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7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117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Meera Bagha</dc:creator>
  <cp:lastModifiedBy>R Malhi</cp:lastModifiedBy>
  <cp:revision>17</cp:revision>
  <dcterms:created xsi:type="dcterms:W3CDTF">2020-03-20T15:06:57Z</dcterms:created>
  <dcterms:modified xsi:type="dcterms:W3CDTF">2020-05-12T14:14:20Z</dcterms:modified>
</cp:coreProperties>
</file>