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8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667" autoAdjust="0"/>
  </p:normalViewPr>
  <p:slideViewPr>
    <p:cSldViewPr snapToGrid="0">
      <p:cViewPr varScale="1">
        <p:scale>
          <a:sx n="81" d="100"/>
          <a:sy n="81" d="100"/>
        </p:scale>
        <p:origin x="13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27/05/2020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0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27/05/2020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8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27/05/2020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825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27/05/2020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28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27/05/2020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6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27/05/2020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43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27/05/2020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068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27/05/2020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56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27/05/2020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15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27/05/2020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14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27/05/2020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29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2CB97-C8C7-4FAA-8E09-309FA2A991C0}" type="datetimeFigureOut">
              <a:rPr lang="en-GB" smtClean="0"/>
              <a:t>27/05/2020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36098-D3CF-4028-8134-246A2F0828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55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Diagnostic Questions (Maths)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On the following slides you will find a total of 10 Maths questions to have a go at.</a:t>
            </a:r>
          </a:p>
          <a:p>
            <a:r>
              <a:rPr lang="en-GB" dirty="0"/>
              <a:t>Each question has 4 multiple choice answers to choose from; one of them is the correct answer.</a:t>
            </a:r>
          </a:p>
          <a:p>
            <a:r>
              <a:rPr lang="en-GB" dirty="0"/>
              <a:t>Work out which answer you think is correct and write it down in your exercise book.</a:t>
            </a:r>
          </a:p>
          <a:p>
            <a:r>
              <a:rPr lang="en-GB" dirty="0"/>
              <a:t>The correct answers will be given to you in next week’s Diagnostic Questions PowerPoint so you can mark your work.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21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40DB2C-0E0C-4982-9907-0B6D8FB57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175" y="948670"/>
            <a:ext cx="8991650" cy="557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88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924EA5-7365-42E0-AA81-4D4B47563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503" y="948670"/>
            <a:ext cx="8678994" cy="536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8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10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6E026-80B5-4617-A5A8-F0F7D3663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274" y="1049125"/>
            <a:ext cx="8425452" cy="5253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0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212" y="401217"/>
            <a:ext cx="45440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ANSWERS FROM WEEK 7</a:t>
            </a:r>
          </a:p>
          <a:p>
            <a:pPr marL="514350" indent="-514350">
              <a:buAutoNum type="arabicPeriod"/>
            </a:pPr>
            <a:r>
              <a:rPr lang="en-GB" sz="3200" b="1" dirty="0"/>
              <a:t>B</a:t>
            </a:r>
          </a:p>
          <a:p>
            <a:pPr marL="514350" indent="-514350">
              <a:buAutoNum type="arabicPeriod"/>
            </a:pPr>
            <a:r>
              <a:rPr lang="en-GB" sz="3200" b="1" dirty="0"/>
              <a:t>D</a:t>
            </a:r>
          </a:p>
          <a:p>
            <a:pPr marL="514350" indent="-514350">
              <a:buAutoNum type="arabicPeriod"/>
            </a:pPr>
            <a:r>
              <a:rPr lang="en-GB" sz="3200" b="1" dirty="0"/>
              <a:t>D</a:t>
            </a:r>
          </a:p>
          <a:p>
            <a:pPr marL="514350" indent="-514350">
              <a:buAutoNum type="arabicPeriod"/>
            </a:pPr>
            <a:r>
              <a:rPr lang="en-GB" sz="3200" b="1" dirty="0"/>
              <a:t>C</a:t>
            </a:r>
          </a:p>
          <a:p>
            <a:pPr marL="514350" indent="-514350">
              <a:buAutoNum type="arabicPeriod"/>
            </a:pPr>
            <a:r>
              <a:rPr lang="en-GB" sz="3200" b="1" dirty="0"/>
              <a:t>A</a:t>
            </a:r>
          </a:p>
          <a:p>
            <a:pPr marL="514350" indent="-514350">
              <a:buAutoNum type="arabicPeriod"/>
            </a:pPr>
            <a:r>
              <a:rPr lang="en-GB" sz="3200" b="1" dirty="0"/>
              <a:t>C</a:t>
            </a:r>
          </a:p>
          <a:p>
            <a:pPr marL="514350" indent="-514350">
              <a:buAutoNum type="arabicPeriod"/>
            </a:pPr>
            <a:r>
              <a:rPr lang="en-GB" sz="3200" b="1" dirty="0"/>
              <a:t>A</a:t>
            </a:r>
          </a:p>
          <a:p>
            <a:pPr marL="514350" indent="-514350">
              <a:buAutoNum type="arabicPeriod"/>
            </a:pPr>
            <a:r>
              <a:rPr lang="en-GB" sz="3200" b="1" dirty="0"/>
              <a:t>B</a:t>
            </a:r>
          </a:p>
          <a:p>
            <a:pPr marL="514350" indent="-514350">
              <a:buAutoNum type="arabicPeriod"/>
            </a:pPr>
            <a:r>
              <a:rPr lang="en-GB" sz="3200" b="1" dirty="0"/>
              <a:t>B</a:t>
            </a:r>
          </a:p>
          <a:p>
            <a:pPr marL="514350" indent="-514350">
              <a:buAutoNum type="arabicPeriod"/>
            </a:pPr>
            <a:r>
              <a:rPr lang="en-GB" sz="3200" b="1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16667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563" y="746449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4563" y="161674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WEEK 7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7CBC91-0434-4C12-97B5-251130CAB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028" y="1256907"/>
            <a:ext cx="8609943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88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B461C4-5AAA-44E6-BE5A-46CBF27A0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4839" y="1211539"/>
            <a:ext cx="8522322" cy="510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3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BEDD51-2F22-4D49-9047-9180ADBFD8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3393" y="1117567"/>
            <a:ext cx="8485213" cy="509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70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6B9D22-F092-4706-AB8E-E28E3755E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823" y="1228626"/>
            <a:ext cx="8313465" cy="487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53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DFDF7A-676C-4AE3-9F3D-4C1A68200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236" y="1153115"/>
            <a:ext cx="6905527" cy="522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89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458A72-7CFE-4B4E-B98A-3CAE319F4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042" y="1124244"/>
            <a:ext cx="7621915" cy="512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81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QUESTION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ECA85B-D6EA-43EE-9CF0-8A02F7E2AB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427" y="1201033"/>
            <a:ext cx="8491145" cy="508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71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117</Words>
  <Application>Microsoft Office PowerPoint</Application>
  <PresentationFormat>Widescreen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Meera Bagha</dc:creator>
  <cp:lastModifiedBy> </cp:lastModifiedBy>
  <cp:revision>19</cp:revision>
  <dcterms:created xsi:type="dcterms:W3CDTF">2020-03-20T15:06:57Z</dcterms:created>
  <dcterms:modified xsi:type="dcterms:W3CDTF">2020-05-27T16:15:15Z</dcterms:modified>
</cp:coreProperties>
</file>