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4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5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1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6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6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1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4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3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5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6679-D020-44D8-8A7F-561E2946E513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A803-AA32-4A75-BE6C-DA14A647B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46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04" y="131885"/>
            <a:ext cx="11161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1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40" y="358651"/>
            <a:ext cx="11391248" cy="61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07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01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91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20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Ranjit Najran</dc:creator>
  <cp:lastModifiedBy>Ranjit Najran</cp:lastModifiedBy>
  <cp:revision>4</cp:revision>
  <dcterms:created xsi:type="dcterms:W3CDTF">2020-04-27T14:23:02Z</dcterms:created>
  <dcterms:modified xsi:type="dcterms:W3CDTF">2020-04-27T15:36:50Z</dcterms:modified>
</cp:coreProperties>
</file>