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5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in next week’s Diagnostic Questions PowerPoint so you can mark your work.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27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Answers to Last Week’s 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2" y="1825625"/>
            <a:ext cx="99285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1. </a:t>
            </a:r>
            <a:r>
              <a:rPr lang="en-GB" dirty="0" smtClean="0"/>
              <a:t>C </a:t>
            </a:r>
            <a:r>
              <a:rPr lang="en-GB" dirty="0" smtClean="0"/>
              <a:t>			</a:t>
            </a:r>
          </a:p>
          <a:p>
            <a:pPr marL="0" indent="0">
              <a:buNone/>
            </a:pPr>
            <a:r>
              <a:rPr lang="en-GB" dirty="0" smtClean="0"/>
              <a:t>2. </a:t>
            </a:r>
            <a:r>
              <a:rPr lang="en-GB" dirty="0" smtClean="0"/>
              <a:t>D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3. </a:t>
            </a:r>
            <a:r>
              <a:rPr lang="en-GB" dirty="0" smtClean="0"/>
              <a:t>C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4. </a:t>
            </a:r>
            <a:r>
              <a:rPr lang="en-GB" dirty="0" smtClean="0"/>
              <a:t>B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5. </a:t>
            </a:r>
            <a:r>
              <a:rPr lang="en-GB" dirty="0" smtClean="0"/>
              <a:t>C</a:t>
            </a:r>
            <a:endParaRPr lang="en-GB" dirty="0" smtClean="0"/>
          </a:p>
        </p:txBody>
      </p:sp>
    </p:spTree>
    <p:extLst>
      <p:ext uri="{BB962C8B-B14F-4D97-AF65-F5344CB8AC3E}">
        <p14:creationId xmlns="" xmlns:p14="http://schemas.microsoft.com/office/powerpoint/2010/main" val="11661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1.</a:t>
            </a:r>
            <a:endParaRPr lang="en-GB" sz="8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7550" y="533808"/>
            <a:ext cx="7861591" cy="5893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68682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9987" y="451894"/>
            <a:ext cx="8144283" cy="6079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971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3.</a:t>
            </a:r>
            <a:endParaRPr lang="en-GB" sz="8000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1273" y="460193"/>
            <a:ext cx="8089000" cy="6032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866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0322" y="359228"/>
            <a:ext cx="8145644" cy="6138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8507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5.</a:t>
            </a:r>
            <a:endParaRPr lang="en-GB" sz="8000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8729" y="347390"/>
            <a:ext cx="8390300" cy="626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79734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99</Words>
  <Application>Microsoft Office PowerPoint</Application>
  <PresentationFormat>Custom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Diagnostic Questions (Maths)</vt:lpstr>
      <vt:lpstr>Answers to Last Week’s Questions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A Matthews</dc:creator>
  <cp:lastModifiedBy>s.rafiq</cp:lastModifiedBy>
  <cp:revision>20</cp:revision>
  <dcterms:created xsi:type="dcterms:W3CDTF">2020-03-19T11:30:27Z</dcterms:created>
  <dcterms:modified xsi:type="dcterms:W3CDTF">2020-06-10T12:33:46Z</dcterms:modified>
</cp:coreProperties>
</file>