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55" d="100"/>
          <a:sy n="55" d="100"/>
        </p:scale>
        <p:origin x="-73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5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1. D 			</a:t>
            </a:r>
          </a:p>
          <a:p>
            <a:pPr marL="0" indent="0">
              <a:buNone/>
            </a:pPr>
            <a:r>
              <a:rPr lang="en-GB" dirty="0" smtClean="0"/>
              <a:t>2. B</a:t>
            </a:r>
          </a:p>
          <a:p>
            <a:pPr marL="0" indent="0">
              <a:buNone/>
            </a:pPr>
            <a:r>
              <a:rPr lang="en-GB" dirty="0" smtClean="0"/>
              <a:t>3. C</a:t>
            </a:r>
          </a:p>
          <a:p>
            <a:pPr marL="0" indent="0">
              <a:buNone/>
            </a:pPr>
            <a:r>
              <a:rPr lang="en-GB" dirty="0" smtClean="0"/>
              <a:t>4. A</a:t>
            </a:r>
          </a:p>
          <a:p>
            <a:pPr marL="0" indent="0">
              <a:buNone/>
            </a:pPr>
            <a:r>
              <a:rPr lang="en-GB" dirty="0" smtClean="0"/>
              <a:t>5. C</a:t>
            </a:r>
          </a:p>
        </p:txBody>
      </p:sp>
    </p:spTree>
    <p:extLst>
      <p:ext uri="{BB962C8B-B14F-4D97-AF65-F5344CB8AC3E}">
        <p14:creationId xmlns="" xmlns:p14="http://schemas.microsoft.com/office/powerpoint/2010/main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9987" y="327253"/>
            <a:ext cx="8181293" cy="605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9251" y="343854"/>
            <a:ext cx="8137344" cy="605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0536" y="213224"/>
            <a:ext cx="8512629" cy="6317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8175" y="239350"/>
            <a:ext cx="8381073" cy="623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8882" y="329563"/>
            <a:ext cx="8282235" cy="621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99</Words>
  <Application>Microsoft Office PowerPoint</Application>
  <PresentationFormat>Custom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Diagnostic Questions (Maths)</vt:lpstr>
      <vt:lpstr>Answers to Last Week’s Questions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a.harris</cp:lastModifiedBy>
  <cp:revision>22</cp:revision>
  <dcterms:created xsi:type="dcterms:W3CDTF">2020-03-19T11:30:27Z</dcterms:created>
  <dcterms:modified xsi:type="dcterms:W3CDTF">2020-06-24T15:13:54Z</dcterms:modified>
</cp:coreProperties>
</file>