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dirty="0" smtClean="0"/>
              <a:t>B</a:t>
            </a:r>
            <a:r>
              <a:rPr lang="en-GB" dirty="0" smtClean="0"/>
              <a:t>			</a:t>
            </a:r>
          </a:p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 smtClean="0"/>
              <a:t>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</a:t>
            </a:r>
            <a:r>
              <a:rPr lang="en-GB" dirty="0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dirty="0" smtClean="0"/>
              <a:t>B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6845" y="352152"/>
            <a:ext cx="8277498" cy="615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497" y="448356"/>
            <a:ext cx="8281034" cy="616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1210" y="317727"/>
            <a:ext cx="8428264" cy="629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5300" y="356916"/>
            <a:ext cx="8142105" cy="60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7259" y="475705"/>
            <a:ext cx="8225547" cy="609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s.rafiq</cp:lastModifiedBy>
  <cp:revision>26</cp:revision>
  <dcterms:created xsi:type="dcterms:W3CDTF">2020-03-19T11:30:27Z</dcterms:created>
  <dcterms:modified xsi:type="dcterms:W3CDTF">2020-06-11T00:35:55Z</dcterms:modified>
</cp:coreProperties>
</file>