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8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5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8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1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0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71A8-852C-44CB-A020-37AAED0D8BE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ACF8-6D95-44C6-AD7A-888CBED74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2338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8.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534" y="567795"/>
            <a:ext cx="8881534" cy="568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2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4" y="1830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9.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133" y="802216"/>
            <a:ext cx="9194801" cy="53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2254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10.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641" y="1141677"/>
            <a:ext cx="9352626" cy="491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2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910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/>
              <a:t>Answers to Last Week’s Questions</a:t>
            </a:r>
            <a:br>
              <a:rPr lang="en-GB" sz="4000" b="1" dirty="0" smtClean="0"/>
            </a:br>
            <a:r>
              <a:rPr lang="en-GB" sz="4000" b="1" dirty="0" smtClean="0"/>
              <a:t>(week beg. </a:t>
            </a:r>
            <a:r>
              <a:rPr lang="en-GB" sz="4000" b="1" dirty="0" smtClean="0"/>
              <a:t>29.03.20)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sz="3000" dirty="0" smtClean="0"/>
              <a:t>.	</a:t>
            </a:r>
            <a:r>
              <a:rPr lang="en-GB" sz="3000" dirty="0" smtClean="0"/>
              <a:t>D</a:t>
            </a:r>
            <a:r>
              <a:rPr lang="en-GB" sz="3000" dirty="0" smtClean="0"/>
              <a:t>			</a:t>
            </a:r>
          </a:p>
          <a:p>
            <a:pPr marL="0" indent="0">
              <a:buNone/>
            </a:pPr>
            <a:r>
              <a:rPr lang="en-GB" sz="3000" dirty="0" smtClean="0"/>
              <a:t>2. 	</a:t>
            </a:r>
            <a:r>
              <a:rPr lang="en-GB" sz="3000" dirty="0" smtClean="0"/>
              <a:t>A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3.	</a:t>
            </a:r>
            <a:r>
              <a:rPr lang="en-GB" sz="3000" dirty="0" smtClean="0"/>
              <a:t>D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4.	</a:t>
            </a:r>
            <a:r>
              <a:rPr lang="en-GB" sz="3000" dirty="0" smtClean="0"/>
              <a:t>A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5.	</a:t>
            </a:r>
            <a:r>
              <a:rPr lang="en-GB" sz="3000" dirty="0" smtClean="0"/>
              <a:t>B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6.	</a:t>
            </a:r>
            <a:r>
              <a:rPr lang="en-GB" sz="3000" dirty="0" smtClean="0"/>
              <a:t>B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7.	</a:t>
            </a:r>
            <a:r>
              <a:rPr lang="en-GB" sz="3000" dirty="0" smtClean="0"/>
              <a:t>D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8.	</a:t>
            </a:r>
            <a:r>
              <a:rPr lang="en-GB" sz="3000" dirty="0" smtClean="0"/>
              <a:t>C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9.	</a:t>
            </a:r>
            <a:r>
              <a:rPr lang="en-GB" sz="3000" dirty="0" smtClean="0"/>
              <a:t>A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10.	</a:t>
            </a:r>
            <a:r>
              <a:rPr lang="en-GB" sz="3000" dirty="0" smtClean="0"/>
              <a:t>A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2704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0299" y="36112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WEEK 3 TEST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325119" y="419567"/>
            <a:ext cx="784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045" y="1189008"/>
            <a:ext cx="9348254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25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4" y="276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2</a:t>
            </a:r>
            <a:r>
              <a:rPr lang="en-US" sz="440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33" y="758824"/>
            <a:ext cx="9626601" cy="583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9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2338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3.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62" y="646111"/>
            <a:ext cx="9410171" cy="585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2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38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4.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979" y="437620"/>
            <a:ext cx="9429221" cy="615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4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677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5.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225" y="817033"/>
            <a:ext cx="9477375" cy="562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1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3" y="1830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6.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95" y="660929"/>
            <a:ext cx="8923338" cy="584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76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7.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921" y="787399"/>
            <a:ext cx="8719079" cy="556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111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 (week beg. 29.03.20)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Israa Mustafa</dc:creator>
  <cp:lastModifiedBy>Israa Mustafa</cp:lastModifiedBy>
  <cp:revision>3</cp:revision>
  <dcterms:created xsi:type="dcterms:W3CDTF">2020-03-31T11:28:11Z</dcterms:created>
  <dcterms:modified xsi:type="dcterms:W3CDTF">2020-03-31T11:39:10Z</dcterms:modified>
</cp:coreProperties>
</file>