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F4F7-EB06-4570-8B36-EA7CD8F6A3F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574F-94FD-4977-8B4A-81A396D3B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9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F4F7-EB06-4570-8B36-EA7CD8F6A3F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574F-94FD-4977-8B4A-81A396D3B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41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F4F7-EB06-4570-8B36-EA7CD8F6A3F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574F-94FD-4977-8B4A-81A396D3B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0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F4F7-EB06-4570-8B36-EA7CD8F6A3F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574F-94FD-4977-8B4A-81A396D3B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05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F4F7-EB06-4570-8B36-EA7CD8F6A3F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574F-94FD-4977-8B4A-81A396D3B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03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F4F7-EB06-4570-8B36-EA7CD8F6A3F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574F-94FD-4977-8B4A-81A396D3B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04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F4F7-EB06-4570-8B36-EA7CD8F6A3F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574F-94FD-4977-8B4A-81A396D3B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03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F4F7-EB06-4570-8B36-EA7CD8F6A3F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574F-94FD-4977-8B4A-81A396D3B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68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F4F7-EB06-4570-8B36-EA7CD8F6A3F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574F-94FD-4977-8B4A-81A396D3B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04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F4F7-EB06-4570-8B36-EA7CD8F6A3F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574F-94FD-4977-8B4A-81A396D3B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81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F4F7-EB06-4570-8B36-EA7CD8F6A3F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B574F-94FD-4977-8B4A-81A396D3B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26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1F4F7-EB06-4570-8B36-EA7CD8F6A3F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B574F-94FD-4977-8B4A-81A396D3B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08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673" y1="17757" x2="4673" y2="17757"/>
                        <a14:backgroundMark x1="17757" y1="16822" x2="17757" y2="16822"/>
                        <a14:backgroundMark x1="73832" y1="17757" x2="73832" y2="17757"/>
                        <a14:backgroundMark x1="97196" y1="21495" x2="97196" y2="21495"/>
                        <a14:backgroundMark x1="99065" y1="77570" x2="99065" y2="77570"/>
                        <a14:backgroundMark x1="75701" y1="93458" x2="75701" y2="93458"/>
                        <a14:backgroundMark x1="16822" y1="88785" x2="16822" y2="88785"/>
                        <a14:backgroundMark x1="14953" y1="79439" x2="14953" y2="79439"/>
                        <a14:backgroundMark x1="29907" y1="4673" x2="29907" y2="4673"/>
                        <a14:backgroundMark x1="28972" y1="11215" x2="28972" y2="11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5" y="29923"/>
            <a:ext cx="1839757" cy="183975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2618"/>
            <a:ext cx="5094380" cy="10565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23728" y="1650068"/>
            <a:ext cx="6104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Diagnostic Questions (Maths)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539552" y="2492896"/>
            <a:ext cx="84067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On the following slides you will find a total of 10 Maths questions to have a go 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Each question has 4 multiple choice answers to choose from; one of them is the correct answer.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Work out which answer you think is correct and write it down in your exercise book.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correct answers will be given to you in next week’s Diagnostic Questions PowerPoint so you can mark your work.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082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948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8)</a:t>
            </a:r>
            <a:endParaRPr lang="en-GB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83726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745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9)</a:t>
            </a:r>
            <a:endParaRPr lang="en-GB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27994"/>
            <a:ext cx="8385610" cy="534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04664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10)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79784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endParaRPr lang="en-GB" sz="2800" dirty="0" smtClean="0"/>
          </a:p>
          <a:p>
            <a:pPr marL="514350" indent="-514350">
              <a:buAutoNum type="arabicPeriod"/>
            </a:pPr>
            <a:r>
              <a:rPr lang="en-GB" sz="2800" dirty="0" smtClean="0"/>
              <a:t>A</a:t>
            </a:r>
          </a:p>
          <a:p>
            <a:pPr marL="514350" indent="-514350">
              <a:buAutoNum type="arabicPeriod"/>
            </a:pPr>
            <a:r>
              <a:rPr lang="en-GB" sz="2800" dirty="0" smtClean="0"/>
              <a:t>D</a:t>
            </a:r>
          </a:p>
          <a:p>
            <a:pPr marL="514350" indent="-514350">
              <a:buAutoNum type="arabicPeriod"/>
            </a:pPr>
            <a:r>
              <a:rPr lang="en-GB" sz="2800" dirty="0" smtClean="0"/>
              <a:t>D</a:t>
            </a:r>
          </a:p>
          <a:p>
            <a:pPr marL="514350" indent="-514350">
              <a:buAutoNum type="arabicPeriod"/>
            </a:pPr>
            <a:r>
              <a:rPr lang="en-GB" sz="2800" dirty="0" smtClean="0"/>
              <a:t>B</a:t>
            </a:r>
          </a:p>
          <a:p>
            <a:pPr marL="514350" indent="-514350">
              <a:buAutoNum type="arabicPeriod"/>
            </a:pPr>
            <a:r>
              <a:rPr lang="en-GB" sz="2800" dirty="0" smtClean="0"/>
              <a:t>A</a:t>
            </a:r>
          </a:p>
          <a:p>
            <a:pPr marL="514350" indent="-514350">
              <a:buAutoNum type="arabicPeriod"/>
            </a:pPr>
            <a:r>
              <a:rPr lang="en-GB" sz="2800" dirty="0" smtClean="0"/>
              <a:t>C</a:t>
            </a:r>
          </a:p>
          <a:p>
            <a:pPr marL="514350" indent="-514350">
              <a:buAutoNum type="arabicPeriod"/>
            </a:pPr>
            <a:r>
              <a:rPr lang="en-GB" sz="2800" dirty="0" smtClean="0"/>
              <a:t>D</a:t>
            </a:r>
          </a:p>
          <a:p>
            <a:pPr marL="514350" indent="-514350">
              <a:buAutoNum type="arabicPeriod"/>
            </a:pPr>
            <a:r>
              <a:rPr lang="en-GB" sz="2800" dirty="0" smtClean="0"/>
              <a:t>B</a:t>
            </a:r>
          </a:p>
          <a:p>
            <a:pPr marL="514350" indent="-514350">
              <a:buAutoNum type="arabicPeriod"/>
            </a:pPr>
            <a:r>
              <a:rPr lang="en-GB" sz="2800" dirty="0" smtClean="0"/>
              <a:t>B</a:t>
            </a:r>
          </a:p>
          <a:p>
            <a:pPr marL="514350" indent="-514350">
              <a:buAutoNum type="arabicPeriod"/>
            </a:pPr>
            <a:r>
              <a:rPr lang="en-GB" sz="2800" dirty="0" smtClean="0"/>
              <a:t>B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61738" y="332656"/>
            <a:ext cx="4830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smtClean="0"/>
              <a:t>Answers to Last Week’s Questions</a:t>
            </a:r>
            <a:br>
              <a:rPr lang="en-GB" sz="2400" b="1" u="sng" dirty="0" smtClean="0"/>
            </a:br>
            <a:r>
              <a:rPr lang="en-GB" sz="2400" b="1" u="sng" dirty="0" smtClean="0"/>
              <a:t>(week beg. </a:t>
            </a:r>
            <a:r>
              <a:rPr lang="en-GB" sz="2400" b="1" u="sng" dirty="0" smtClean="0"/>
              <a:t>27.04.2020</a:t>
            </a:r>
            <a:r>
              <a:rPr lang="en-GB" sz="2400" b="1" u="sng" dirty="0" smtClean="0"/>
              <a:t>)</a:t>
            </a:r>
            <a:endParaRPr lang="en-GB" sz="2400" u="sng" dirty="0"/>
          </a:p>
        </p:txBody>
      </p:sp>
    </p:spTree>
    <p:extLst>
      <p:ext uri="{BB962C8B-B14F-4D97-AF65-F5344CB8AC3E}">
        <p14:creationId xmlns:p14="http://schemas.microsoft.com/office/powerpoint/2010/main" val="18216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184" y="200834"/>
            <a:ext cx="808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/>
              <a:t>1)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16496"/>
            <a:ext cx="8456580" cy="516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5184" y="200834"/>
            <a:ext cx="808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2</a:t>
            </a:r>
            <a:r>
              <a:rPr lang="en-GB" sz="6000" dirty="0" smtClean="0"/>
              <a:t>)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2" y="1340768"/>
            <a:ext cx="875391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27" y="188640"/>
            <a:ext cx="808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/>
              <a:t>3)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44" y="1204303"/>
            <a:ext cx="8451716" cy="532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3045" y="260648"/>
            <a:ext cx="808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4</a:t>
            </a:r>
            <a:r>
              <a:rPr lang="en-GB" sz="6000" dirty="0" smtClean="0"/>
              <a:t>)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29" y="1276310"/>
            <a:ext cx="8624453" cy="51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4040"/>
            <a:ext cx="808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/>
              <a:t>5)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39702"/>
            <a:ext cx="8796838" cy="519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57273"/>
            <a:ext cx="745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6)</a:t>
            </a:r>
            <a:endParaRPr lang="en-GB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77715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51237"/>
            <a:ext cx="745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7)</a:t>
            </a:r>
            <a:endParaRPr lang="en-GB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96752"/>
            <a:ext cx="841695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116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Ranjit Najran</cp:lastModifiedBy>
  <cp:revision>16</cp:revision>
  <dcterms:created xsi:type="dcterms:W3CDTF">2020-04-16T16:46:42Z</dcterms:created>
  <dcterms:modified xsi:type="dcterms:W3CDTF">2020-04-27T13:52:30Z</dcterms:modified>
</cp:coreProperties>
</file>