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E2C27E-CD09-4820-8AA9-0A1D20DFB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297" y="294322"/>
            <a:ext cx="9583103" cy="626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7794E8-C19A-4872-9B08-48F15B128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482" y="459153"/>
            <a:ext cx="9040178" cy="59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904848-F19D-4209-9977-8A59D0C25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620" y="402907"/>
            <a:ext cx="8450580" cy="61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/>
              <a:t>Answers to Last Week’s Questions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 C			</a:t>
            </a:r>
          </a:p>
          <a:p>
            <a:pPr marL="0" indent="0">
              <a:buNone/>
            </a:pPr>
            <a:r>
              <a:rPr lang="en-GB" sz="2000" dirty="0"/>
              <a:t>2. A</a:t>
            </a:r>
          </a:p>
          <a:p>
            <a:pPr marL="0" indent="0">
              <a:buNone/>
            </a:pPr>
            <a:r>
              <a:rPr lang="en-GB" sz="2000" dirty="0"/>
              <a:t>3. D</a:t>
            </a:r>
          </a:p>
          <a:p>
            <a:pPr marL="0" indent="0">
              <a:buNone/>
            </a:pPr>
            <a:r>
              <a:rPr lang="en-GB" sz="2000" dirty="0"/>
              <a:t>4. A</a:t>
            </a:r>
          </a:p>
          <a:p>
            <a:pPr marL="0" indent="0">
              <a:buNone/>
            </a:pPr>
            <a:r>
              <a:rPr lang="en-GB" sz="2000" dirty="0"/>
              <a:t>5. C</a:t>
            </a:r>
          </a:p>
          <a:p>
            <a:pPr marL="0" indent="0">
              <a:buNone/>
            </a:pPr>
            <a:r>
              <a:rPr lang="en-GB" sz="2000" dirty="0"/>
              <a:t>6. B</a:t>
            </a:r>
          </a:p>
          <a:p>
            <a:pPr marL="0" indent="0">
              <a:buNone/>
            </a:pPr>
            <a:r>
              <a:rPr lang="en-GB" sz="2000" dirty="0"/>
              <a:t>7. A</a:t>
            </a:r>
          </a:p>
          <a:p>
            <a:pPr marL="0" indent="0">
              <a:buNone/>
            </a:pPr>
            <a:r>
              <a:rPr lang="en-GB" sz="2000" dirty="0"/>
              <a:t>8. B</a:t>
            </a:r>
          </a:p>
          <a:p>
            <a:pPr marL="0" indent="0">
              <a:buNone/>
            </a:pPr>
            <a:r>
              <a:rPr lang="en-GB" sz="2000" dirty="0"/>
              <a:t>9. A</a:t>
            </a:r>
          </a:p>
          <a:p>
            <a:pPr marL="0" indent="0">
              <a:buNone/>
            </a:pPr>
            <a:r>
              <a:rPr lang="en-GB" sz="2000" dirty="0"/>
              <a:t>10. B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FEC8A4-17BE-4E56-984A-4805E4D7F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497" y="347662"/>
            <a:ext cx="9148763" cy="611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5645E5-C2D6-4AC9-ADBC-055C9F96B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0" y="364807"/>
            <a:ext cx="8747760" cy="614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F54BAA-A89A-4CEE-AD04-0DCC18193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456987"/>
            <a:ext cx="8801100" cy="594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5D207B-49EC-4F26-9C22-B38D0B90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617" y="498157"/>
            <a:ext cx="8965883" cy="63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3FC4A0-355F-478F-A37A-0CC898049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47" y="439102"/>
            <a:ext cx="8482013" cy="628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69E239-D4DD-41CC-8347-B630A3A42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347" y="402907"/>
            <a:ext cx="8657273" cy="62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66A024-19FF-4D63-B78A-C1A2F8A05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502" y="295275"/>
            <a:ext cx="8146284" cy="53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Sam Hall</dc:creator>
  <cp:lastModifiedBy>A Matthews</cp:lastModifiedBy>
  <cp:revision>20</cp:revision>
  <dcterms:created xsi:type="dcterms:W3CDTF">2020-03-19T20:43:26Z</dcterms:created>
  <dcterms:modified xsi:type="dcterms:W3CDTF">2020-06-21T08:58:38Z</dcterms:modified>
</cp:coreProperties>
</file>