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B334A8-CDA2-464A-956C-1EC499B3C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137" y="642937"/>
            <a:ext cx="8186738" cy="511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FD3084-AEFB-4969-9183-9B3E13121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088" y="490527"/>
            <a:ext cx="7257555" cy="563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250336-50EC-4610-951B-ED95A4098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043" y="426965"/>
            <a:ext cx="8222240" cy="600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/>
              <a:t>Answers to Last Week’s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1. C			</a:t>
            </a:r>
          </a:p>
          <a:p>
            <a:pPr marL="0" indent="0">
              <a:buNone/>
            </a:pPr>
            <a:r>
              <a:rPr lang="en-GB" sz="2000" dirty="0"/>
              <a:t>2. A</a:t>
            </a:r>
          </a:p>
          <a:p>
            <a:pPr marL="0" indent="0">
              <a:buNone/>
            </a:pPr>
            <a:r>
              <a:rPr lang="en-GB" sz="2000" dirty="0"/>
              <a:t>3. D</a:t>
            </a:r>
          </a:p>
          <a:p>
            <a:pPr marL="0" indent="0">
              <a:buNone/>
            </a:pPr>
            <a:r>
              <a:rPr lang="en-GB" sz="2000" dirty="0"/>
              <a:t>4. C</a:t>
            </a:r>
          </a:p>
          <a:p>
            <a:pPr marL="0" indent="0">
              <a:buNone/>
            </a:pPr>
            <a:r>
              <a:rPr lang="en-GB" sz="2000" dirty="0"/>
              <a:t>5. A</a:t>
            </a:r>
          </a:p>
          <a:p>
            <a:pPr marL="0" indent="0">
              <a:buNone/>
            </a:pPr>
            <a:r>
              <a:rPr lang="en-GB" sz="2000" dirty="0"/>
              <a:t>6. C</a:t>
            </a:r>
          </a:p>
          <a:p>
            <a:pPr marL="0" indent="0">
              <a:buNone/>
            </a:pPr>
            <a:r>
              <a:rPr lang="en-GB" sz="2000" dirty="0"/>
              <a:t>7. A</a:t>
            </a:r>
          </a:p>
          <a:p>
            <a:pPr marL="0" indent="0">
              <a:buNone/>
            </a:pPr>
            <a:r>
              <a:rPr lang="en-GB" sz="2000" dirty="0"/>
              <a:t>8. C</a:t>
            </a:r>
          </a:p>
          <a:p>
            <a:pPr marL="0" indent="0">
              <a:buNone/>
            </a:pPr>
            <a:r>
              <a:rPr lang="en-GB" sz="2000" dirty="0"/>
              <a:t>9. C</a:t>
            </a:r>
          </a:p>
          <a:p>
            <a:pPr marL="0" indent="0">
              <a:buNone/>
            </a:pPr>
            <a:r>
              <a:rPr lang="en-GB" sz="2000" dirty="0"/>
              <a:t>10. </a:t>
            </a:r>
            <a:r>
              <a:rPr lang="en-GB" sz="2000"/>
              <a:t>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14EE24-D13D-4187-BA7D-20C537CF8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838" y="503154"/>
            <a:ext cx="8113568" cy="548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672C8D-134F-4AFB-94D0-05393BE00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36" y="239449"/>
            <a:ext cx="8122908" cy="602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8B5AEA-6D63-46F5-8D80-D35029365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670" y="341726"/>
            <a:ext cx="8484611" cy="579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03CE4C-D88B-489F-B22D-B80F45DA2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015" y="403513"/>
            <a:ext cx="9046771" cy="614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F60EB9-EE24-4088-843E-9A55450C0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976" y="520720"/>
            <a:ext cx="9476201" cy="56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D6E5D9-1185-4547-A484-FE4E0C48D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312" y="359899"/>
            <a:ext cx="7941376" cy="583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A9F6B0-72BE-46DB-BBBB-F6F686782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437" y="451701"/>
            <a:ext cx="8473849" cy="595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Sam Hall</dc:creator>
  <cp:lastModifiedBy>A Matthews</cp:lastModifiedBy>
  <cp:revision>20</cp:revision>
  <dcterms:created xsi:type="dcterms:W3CDTF">2020-03-19T20:43:26Z</dcterms:created>
  <dcterms:modified xsi:type="dcterms:W3CDTF">2020-06-25T13:04:54Z</dcterms:modified>
</cp:coreProperties>
</file>