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Diagnostic Questions (Maths)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The correct answers will be given to you in next week’s Diagnostic Questions PowerPoint so you can mark your work.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07436E-1924-254A-BCBB-9258B451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2" y="535007"/>
            <a:ext cx="9633073" cy="59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D2599D-72D8-9D4A-904F-C463A36A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67" y="418373"/>
            <a:ext cx="9346665" cy="60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10.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3EE47-0812-2D48-A70E-5EF1755B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31" y="521121"/>
            <a:ext cx="9351739" cy="58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Answers to Last Week’s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1. A			</a:t>
            </a:r>
          </a:p>
          <a:p>
            <a:pPr marL="0" indent="0">
              <a:buNone/>
            </a:pPr>
            <a:r>
              <a:rPr lang="en-GB" sz="2000" dirty="0"/>
              <a:t>2. D</a:t>
            </a:r>
          </a:p>
          <a:p>
            <a:pPr marL="0" indent="0">
              <a:buNone/>
            </a:pPr>
            <a:r>
              <a:rPr lang="en-GB" sz="2000" dirty="0"/>
              <a:t>3. D</a:t>
            </a:r>
          </a:p>
          <a:p>
            <a:pPr marL="0" indent="0">
              <a:buNone/>
            </a:pPr>
            <a:r>
              <a:rPr lang="en-GB" sz="2000" dirty="0"/>
              <a:t>4. D</a:t>
            </a:r>
          </a:p>
          <a:p>
            <a:pPr marL="0" indent="0">
              <a:buNone/>
            </a:pPr>
            <a:r>
              <a:rPr lang="en-GB" sz="2000" dirty="0"/>
              <a:t>5. B</a:t>
            </a:r>
          </a:p>
          <a:p>
            <a:pPr marL="0" indent="0">
              <a:buNone/>
            </a:pPr>
            <a:r>
              <a:rPr lang="en-GB" sz="2000" dirty="0"/>
              <a:t>6. C</a:t>
            </a:r>
          </a:p>
          <a:p>
            <a:pPr marL="0" indent="0">
              <a:buNone/>
            </a:pPr>
            <a:r>
              <a:rPr lang="en-GB" sz="2000" dirty="0"/>
              <a:t>7. </a:t>
            </a:r>
            <a:r>
              <a:rPr lang="en-GB" sz="2000" b="1" dirty="0"/>
              <a:t>B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8. A</a:t>
            </a:r>
          </a:p>
          <a:p>
            <a:pPr marL="0" indent="0">
              <a:buNone/>
            </a:pPr>
            <a:r>
              <a:rPr lang="en-GB" sz="2000" dirty="0"/>
              <a:t>9. D</a:t>
            </a:r>
          </a:p>
          <a:p>
            <a:pPr marL="0" indent="0">
              <a:buNone/>
            </a:pPr>
            <a:r>
              <a:rPr lang="en-GB" sz="2000" dirty="0"/>
              <a:t>10. C</a:t>
            </a:r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1.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9F83C-76E9-6845-8B2D-DB844FB5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88" y="506621"/>
            <a:ext cx="9850375" cy="60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CC717-CA5E-AF4F-9781-E49D1A3E2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04" y="522690"/>
            <a:ext cx="9517348" cy="55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2E528-2D91-2B44-B76F-175D25FA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509070"/>
            <a:ext cx="9932470" cy="57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BA327-EA3B-4F43-9099-F13EFFEB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17" y="420171"/>
            <a:ext cx="9830394" cy="59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5.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F6F37-5588-F646-B91D-74C8F51AA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60" y="396843"/>
            <a:ext cx="9507480" cy="60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FF6514-6806-3642-AE24-3314680A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22" y="552622"/>
            <a:ext cx="9985613" cy="60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7.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51893-B761-234B-9D8D-D94B5263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61" y="593456"/>
            <a:ext cx="9613670" cy="61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Sam Hall</dc:creator>
  <cp:lastModifiedBy>Andrew Matthews</cp:lastModifiedBy>
  <cp:revision>23</cp:revision>
  <dcterms:created xsi:type="dcterms:W3CDTF">2020-03-19T20:43:26Z</dcterms:created>
  <dcterms:modified xsi:type="dcterms:W3CDTF">2020-07-02T17:34:46Z</dcterms:modified>
</cp:coreProperties>
</file>