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123FFD-B672-284B-A37C-838A6F8C8044}" v="7" dt="2020-07-08T15:58:21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Kelly" userId="eadb6127-20bd-41c4-a3df-bb12c938ecfc" providerId="ADAL" clId="{A1123FFD-B672-284B-A37C-838A6F8C8044}"/>
    <pc:docChg chg="custSel addSld modSld">
      <pc:chgData name="Olivia Kelly" userId="eadb6127-20bd-41c4-a3df-bb12c938ecfc" providerId="ADAL" clId="{A1123FFD-B672-284B-A37C-838A6F8C8044}" dt="2020-07-08T15:58:37.365" v="41" actId="20577"/>
      <pc:docMkLst>
        <pc:docMk/>
      </pc:docMkLst>
      <pc:sldChg chg="addSp delSp modSp add">
        <pc:chgData name="Olivia Kelly" userId="eadb6127-20bd-41c4-a3df-bb12c938ecfc" providerId="ADAL" clId="{A1123FFD-B672-284B-A37C-838A6F8C8044}" dt="2020-07-08T15:58:37.365" v="41" actId="20577"/>
        <pc:sldMkLst>
          <pc:docMk/>
          <pc:sldMk cId="1014188783" sldId="268"/>
        </pc:sldMkLst>
        <pc:spChg chg="add mod">
          <ac:chgData name="Olivia Kelly" userId="eadb6127-20bd-41c4-a3df-bb12c938ecfc" providerId="ADAL" clId="{A1123FFD-B672-284B-A37C-838A6F8C8044}" dt="2020-07-08T15:55:53.176" v="13" actId="20577"/>
          <ac:spMkLst>
            <pc:docMk/>
            <pc:sldMk cId="1014188783" sldId="268"/>
            <ac:spMk id="2" creationId="{625FE7AC-E54F-F748-B342-856B4A3ED4A9}"/>
          </ac:spMkLst>
        </pc:spChg>
        <pc:spChg chg="add del mod">
          <ac:chgData name="Olivia Kelly" userId="eadb6127-20bd-41c4-a3df-bb12c938ecfc" providerId="ADAL" clId="{A1123FFD-B672-284B-A37C-838A6F8C8044}" dt="2020-07-08T15:57:46.254" v="25" actId="478"/>
          <ac:spMkLst>
            <pc:docMk/>
            <pc:sldMk cId="1014188783" sldId="268"/>
            <ac:spMk id="3" creationId="{76C34652-93D1-824F-8D65-A4358010E8BC}"/>
          </ac:spMkLst>
        </pc:spChg>
        <pc:spChg chg="add mod">
          <ac:chgData name="Olivia Kelly" userId="eadb6127-20bd-41c4-a3df-bb12c938ecfc" providerId="ADAL" clId="{A1123FFD-B672-284B-A37C-838A6F8C8044}" dt="2020-07-08T15:58:10.208" v="27"/>
          <ac:spMkLst>
            <pc:docMk/>
            <pc:sldMk cId="1014188783" sldId="268"/>
            <ac:spMk id="4" creationId="{3FEBBF68-0906-D249-AAB4-93C057BBCAC7}"/>
          </ac:spMkLst>
        </pc:spChg>
        <pc:spChg chg="add mod">
          <ac:chgData name="Olivia Kelly" userId="eadb6127-20bd-41c4-a3df-bb12c938ecfc" providerId="ADAL" clId="{A1123FFD-B672-284B-A37C-838A6F8C8044}" dt="2020-07-08T15:58:37.365" v="41" actId="20577"/>
          <ac:spMkLst>
            <pc:docMk/>
            <pc:sldMk cId="1014188783" sldId="268"/>
            <ac:spMk id="5" creationId="{75B814A4-EFFD-D745-820E-DD4F364A141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Diagnostic Questions (Maths)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The correct answers will be given to you in next week’s Diagnostic Questions PowerPoint so you can mark your work.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8.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5FC37-3EDB-8C4A-A261-2FF5F2BFC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23" y="513202"/>
            <a:ext cx="10470766" cy="57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D17FC-9FA4-4442-97AD-45ED7D4C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50" y="535389"/>
            <a:ext cx="10262124" cy="60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10.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D3C3A-F0BA-4E45-87E1-A9B9644D9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30" y="531640"/>
            <a:ext cx="9821045" cy="59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E7AC-E54F-F748-B342-856B4A3ED4A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Answers to This Week’s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EBBF68-0906-D249-AAB4-93C057BBCAC7}"/>
              </a:ext>
            </a:extLst>
          </p:cNvPr>
          <p:cNvSpPr/>
          <p:nvPr/>
        </p:nvSpPr>
        <p:spPr>
          <a:xfrm>
            <a:off x="5977217" y="3244334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 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814A4-EFFD-D745-820E-DD4F364A141E}"/>
              </a:ext>
            </a:extLst>
          </p:cNvPr>
          <p:cNvSpPr/>
          <p:nvPr/>
        </p:nvSpPr>
        <p:spPr>
          <a:xfrm>
            <a:off x="975559" y="1162145"/>
            <a:ext cx="36845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AutoNum type="arabicPeriod"/>
            </a:pPr>
            <a:r>
              <a:rPr lang="en-GB" dirty="0"/>
              <a:t>D </a:t>
            </a:r>
            <a:r>
              <a:rPr lang="en-US" dirty="0"/>
              <a:t>​</a:t>
            </a:r>
          </a:p>
          <a:p>
            <a:pPr marL="342900" indent="-342900" fontAlgn="base">
              <a:buAutoNum type="arabicPeriod"/>
            </a:pPr>
            <a:endParaRPr lang="en-US" dirty="0"/>
          </a:p>
          <a:p>
            <a:pPr fontAlgn="base"/>
            <a:r>
              <a:rPr lang="en-GB" dirty="0"/>
              <a:t>2. C</a:t>
            </a:r>
          </a:p>
          <a:p>
            <a:pPr fontAlgn="base"/>
            <a:r>
              <a:rPr lang="en-US" dirty="0"/>
              <a:t>​</a:t>
            </a:r>
          </a:p>
          <a:p>
            <a:pPr fontAlgn="base"/>
            <a:r>
              <a:rPr lang="en-GB" dirty="0"/>
              <a:t>3. B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4. A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5. D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6. A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7. </a:t>
            </a:r>
            <a:r>
              <a:rPr lang="en-GB" b="1" dirty="0"/>
              <a:t>A</a:t>
            </a:r>
            <a:r>
              <a:rPr lang="en-GB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8. C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9. A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10. B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418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Answers to Last Week’s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1. B			</a:t>
            </a:r>
          </a:p>
          <a:p>
            <a:pPr marL="0" indent="0">
              <a:buNone/>
            </a:pPr>
            <a:r>
              <a:rPr lang="en-GB" sz="2000" dirty="0"/>
              <a:t>2. C</a:t>
            </a:r>
          </a:p>
          <a:p>
            <a:pPr marL="0" indent="0">
              <a:buNone/>
            </a:pPr>
            <a:r>
              <a:rPr lang="en-GB" sz="2000" dirty="0"/>
              <a:t>3. D</a:t>
            </a:r>
          </a:p>
          <a:p>
            <a:pPr marL="0" indent="0">
              <a:buNone/>
            </a:pPr>
            <a:r>
              <a:rPr lang="en-GB" sz="2000" dirty="0"/>
              <a:t>4. A</a:t>
            </a:r>
          </a:p>
          <a:p>
            <a:pPr marL="0" indent="0">
              <a:buNone/>
            </a:pPr>
            <a:r>
              <a:rPr lang="en-GB" sz="2000" dirty="0"/>
              <a:t>5. D</a:t>
            </a:r>
          </a:p>
          <a:p>
            <a:pPr marL="0" indent="0">
              <a:buNone/>
            </a:pPr>
            <a:r>
              <a:rPr lang="en-GB" sz="2000" dirty="0"/>
              <a:t>6. C</a:t>
            </a:r>
          </a:p>
          <a:p>
            <a:pPr marL="0" indent="0">
              <a:buNone/>
            </a:pPr>
            <a:r>
              <a:rPr lang="en-GB" sz="2000" dirty="0"/>
              <a:t>7. </a:t>
            </a:r>
            <a:r>
              <a:rPr lang="en-GB" sz="2000" b="1" dirty="0"/>
              <a:t>D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8. D</a:t>
            </a:r>
          </a:p>
          <a:p>
            <a:pPr marL="0" indent="0">
              <a:buNone/>
            </a:pPr>
            <a:r>
              <a:rPr lang="en-GB" sz="2000" dirty="0"/>
              <a:t>9. B</a:t>
            </a:r>
          </a:p>
          <a:p>
            <a:pPr marL="0" indent="0">
              <a:buNone/>
            </a:pPr>
            <a:r>
              <a:rPr lang="en-GB" sz="2000" dirty="0"/>
              <a:t>10. B</a:t>
            </a:r>
          </a:p>
        </p:txBody>
      </p:sp>
    </p:spTree>
    <p:extLst>
      <p:ext uri="{BB962C8B-B14F-4D97-AF65-F5344CB8AC3E}">
        <p14:creationId xmlns:p14="http://schemas.microsoft.com/office/powerpoint/2010/main" val="116612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F795A-93BF-2C4B-906A-D3CCDDE22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82" y="523607"/>
            <a:ext cx="9572281" cy="5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B9C31-1080-B44F-AD1A-47BDA88A5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47" y="503793"/>
            <a:ext cx="8789853" cy="59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3.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68069-8C8C-E34E-97BE-3B05060A0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10" y="352960"/>
            <a:ext cx="9313780" cy="61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27C8B-F9E3-BA43-BA28-86A072142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13" y="372893"/>
            <a:ext cx="9302567" cy="611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8F91E-FD6D-0B4E-9470-BFAE5439E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22" y="405787"/>
            <a:ext cx="10029681" cy="59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99F68-DC79-CD43-84D9-D743B0158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22" y="454139"/>
            <a:ext cx="10029485" cy="616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7.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7079C-CF93-584E-984B-2FDBDC3E4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68" y="531857"/>
            <a:ext cx="9965522" cy="57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Diagnostic Questions (Maths)</vt:lpstr>
      <vt:lpstr>Answers to Last Week’s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Sam Hall</dc:creator>
  <cp:lastModifiedBy>Andrew Matthews</cp:lastModifiedBy>
  <cp:revision>28</cp:revision>
  <dcterms:created xsi:type="dcterms:W3CDTF">2020-03-19T20:43:26Z</dcterms:created>
  <dcterms:modified xsi:type="dcterms:W3CDTF">2020-07-08T16:50:53Z</dcterms:modified>
</cp:coreProperties>
</file>