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3081-C1CB-42EA-8DA3-EC83ED835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51B23-2042-481F-8F79-D63B64182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1A1B-2CC7-461A-8ACF-8B05904F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001E-FDCD-43F4-8414-04C24F51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F2566-D648-433A-98D0-BB8B137D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54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59C4E-2FB1-45A9-A6F4-EA57B261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C719F-C2C6-4F4C-90D8-ED459DF4B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C20E5-0993-4397-BDEF-C82408DA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29BDC-FE34-48E9-B593-F85A9E7E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62B37-CDDB-4DF7-90D8-AC3EB991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3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18AE4-A03A-4DA8-89CB-0387EF38E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7A580-1D0F-43D8-A1D2-BF55376B6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561F8-790B-4CCB-9114-582439AA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0567F-3E68-4C1B-BABE-AE09EDBA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0DD17-6387-4512-9E04-2784101A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4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8004-CA60-4FC9-881D-93BCC4D5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DB358-77A3-4866-83FC-244498021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B34F0-6610-403E-AAD6-F24F39FA7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37DE0-FE0A-49C1-9E67-27E5A2B3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2184B-E573-4766-9596-FEF9716C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F2495-7FC6-4418-94A9-BFA5D26E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6EA79-331F-4C39-A741-6EAE1BB65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924C-730D-4530-AF97-0038DEA7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5BF37-9948-4FF8-BEAD-72199BE6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1A9C9-2ACC-4828-82EF-827DB1A3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0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AEAE4-4F19-444B-9C16-540B40F6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1622-468F-45E2-8B98-706801022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65751-0F11-4FEC-A792-FE0A4D78E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F8783-9B7D-4374-9CD4-FAC868DA3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D04FC-497F-49FB-A9A5-6CDFEF2B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8F5B4-3093-4502-87DD-7C84D98E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62784-45E1-4CE8-864E-01A5A67A5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28536-1FF3-4DB9-994A-48CFDAFD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97E98-D038-41BB-9756-A0A19590C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DBA1D-0BBC-49C0-907E-61A4A9FE8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160EC-3BAD-4D6A-B870-0E7FFEF55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DD74E-FEE7-4000-A134-74C960D76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03E77-8FD5-48EA-881E-6023E264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CE8B8-7B8F-4025-B4DE-AE12EDA4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2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B9B4-80ED-4D34-8C99-582D317C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C91D72-E01C-4087-AA0A-B06361B0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0BE72-8B22-4C60-9664-98D4C043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6F14F-F929-4300-8B52-42F99CB4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63564-2FC1-46AA-B63F-CD8C7052B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46185E-090B-40B4-917B-B3A0ABF2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3574A-0D91-46CF-8DD7-17CDB0BE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4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07B9-79E3-4CA0-89DF-876C43C3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FD798-F019-4AA2-AC0C-B460FC5A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E7279-3FD6-4063-B2B5-79919B979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DEE70-77EB-424A-AFBA-AB9F0D51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85F99-9DA4-4664-B3FF-DD4E340C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EC21E-E31A-42E1-93BE-4F3DD3B9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A0C4D-E83F-4E57-A8C7-C10A91DB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CE3EE4-B331-439A-A7F5-ABCB0F449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F7380-038D-4031-B861-1AD42CA28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C308C-1E30-42AB-9500-6C7A16B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D7802-C02E-4D94-B5DD-013676A9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9D0C5-BC69-464D-B472-A191C6A3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4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460D64-18B8-46E9-A6B7-97DB81E5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8BBF9-A0C8-4BB5-995D-03D8760DE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E6F3E-91E5-4861-87FA-8698C5448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CF95-0649-495F-96AB-2A0E3EE2791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CBCDD-A133-455F-9191-7F56A4E89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13D7-1D2A-4B12-AA3C-4449BD6C6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46A1-15DB-44C5-B34F-C77E00B12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6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1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192620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75720" y="1547370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/>
              <a:t>Diagnostic Questions (Maths)</a:t>
            </a:r>
            <a:endParaRPr lang="en-GB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1847528" y="2348880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correct answers will be given to you in next week’s Diagnostic Questions PowerPoint so you can mark your work.</a:t>
            </a:r>
          </a:p>
        </p:txBody>
      </p:sp>
    </p:spTree>
    <p:extLst>
      <p:ext uri="{BB962C8B-B14F-4D97-AF65-F5344CB8AC3E}">
        <p14:creationId xmlns:p14="http://schemas.microsoft.com/office/powerpoint/2010/main" val="54821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979C-A13D-4B77-9BCB-D8C945A7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2EA18-C066-4BB0-B654-6404DA301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343" y="796122"/>
            <a:ext cx="9138066" cy="526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56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126A-E1E6-4A57-A5B9-97FA28A2D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6B22C8-5854-462B-8BB4-0AFC35A8D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458" y="693549"/>
            <a:ext cx="8934816" cy="547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9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81E7-B56F-446F-A4E1-6BCD6A6F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E8228-BFFB-46F7-B162-9EEF58334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270" y="964222"/>
            <a:ext cx="9380513" cy="492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9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800" b="1" u="sng" dirty="0"/>
              <a:t>Answers to Last Week’s Questions (week beg. 22.06.2020)</a:t>
            </a:r>
            <a:br>
              <a:rPr lang="en-GB" b="1" u="sng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96753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dirty="0"/>
              <a:t>A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</a:p>
          <a:p>
            <a:pPr marL="514350" indent="-514350">
              <a:buAutoNum type="arabicPeriod"/>
            </a:pPr>
            <a:r>
              <a:rPr lang="en-GB" dirty="0"/>
              <a:t>D</a:t>
            </a:r>
          </a:p>
          <a:p>
            <a:pPr marL="514350" indent="-514350">
              <a:buAutoNum type="arabicPeriod"/>
            </a:pPr>
            <a:r>
              <a:rPr lang="en-GB" dirty="0"/>
              <a:t>A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</a:p>
          <a:p>
            <a:pPr marL="514350" indent="-514350">
              <a:buAutoNum type="arabicPeriod"/>
            </a:pPr>
            <a:r>
              <a:rPr lang="en-GB" dirty="0"/>
              <a:t>D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</a:p>
          <a:p>
            <a:pPr marL="514350" indent="-514350">
              <a:buAutoNum type="arabicPeriod"/>
            </a:pPr>
            <a:r>
              <a:rPr lang="en-GB" dirty="0"/>
              <a:t>D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35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26A4-7861-46DA-96B2-5638416A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8DA6C2-5145-4D18-BEC2-78BA8372C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356" y="817044"/>
            <a:ext cx="8205096" cy="522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7538-9770-4D1B-8DD8-176E7F99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16EA98-B574-40C9-B9DB-41DA3AB21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140" y="802845"/>
            <a:ext cx="8682095" cy="52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2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6024-7819-4551-B08E-CE036414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9BEA61-F78D-4A08-A067-41D61233A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661" y="927655"/>
            <a:ext cx="8700329" cy="500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2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D70A-3D2C-4B74-A5EF-A0E5C6D9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A90113-9FAD-4B62-A3A7-5BFFDBB58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050" y="769046"/>
            <a:ext cx="8901479" cy="53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4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9B75-BFAA-4BF4-A474-B6EE2B72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F42BD-62BE-4DB1-BD9B-2AD08706E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691" y="721006"/>
            <a:ext cx="8456295" cy="541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5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7B34-8C4E-469B-B8BE-D470D231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CF0E3-09D4-42F0-9370-689F5F1D7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07" y="646666"/>
            <a:ext cx="8850190" cy="556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ED9A-CE8A-4A94-8D4A-53FEBCD7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3A365-2E9E-477F-9F86-2D6BAC238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528" y="894149"/>
            <a:ext cx="9158755" cy="48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4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123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Answers to Last Week’s Questions (week beg. 22.06.2020) 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Isra Mustafa</dc:creator>
  <cp:lastModifiedBy>Isra Mustafa</cp:lastModifiedBy>
  <cp:revision>2</cp:revision>
  <dcterms:created xsi:type="dcterms:W3CDTF">2020-06-23T14:44:52Z</dcterms:created>
  <dcterms:modified xsi:type="dcterms:W3CDTF">2020-06-23T14:59:09Z</dcterms:modified>
</cp:coreProperties>
</file>