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1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2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2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57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53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1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7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0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7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8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CE4F-6CB8-4432-9082-2C7200837DD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4A58-A7A9-4C6C-B10B-43B0A6650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1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545" y="184383"/>
            <a:ext cx="5094380" cy="105650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007"/>
            <a:ext cx="1839757" cy="18397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536" y="2348880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correct answers will be given to you in next week’s Diagnostic Questions PowerPoint so you can mark your work.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832264" y="1484784"/>
            <a:ext cx="6456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u="sng" dirty="0" smtClean="0"/>
              <a:t>Diagnostic Questions (Maths)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8886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4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8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36063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59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9)</a:t>
            </a:r>
            <a:endParaRPr lang="en-GB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83" y="1124744"/>
            <a:ext cx="877641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859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10)</a:t>
            </a:r>
            <a:endParaRPr lang="en-GB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80" y="1052736"/>
            <a:ext cx="8432183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24455" cy="547260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/>
              <a:t>A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88640"/>
            <a:ext cx="844562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u="sng" dirty="0" smtClean="0"/>
              <a:t>Answers to Last Week’s Questions (week beg. </a:t>
            </a:r>
            <a:r>
              <a:rPr lang="en-GB" sz="2800" b="1" u="sng" dirty="0" smtClean="0"/>
              <a:t>06/07/20)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1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218" y="188640"/>
            <a:ext cx="59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1)</a:t>
            </a:r>
            <a:endParaRPr lang="en-GB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26" y="1124744"/>
            <a:ext cx="8340267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64" y="1268760"/>
            <a:ext cx="8513521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738" y="476672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524653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4)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052736"/>
            <a:ext cx="8713617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32656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5)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124744"/>
            <a:ext cx="8376395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6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19" y="1078427"/>
            <a:ext cx="8902841" cy="482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7)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24744"/>
            <a:ext cx="869336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122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Ranjit Najran</cp:lastModifiedBy>
  <cp:revision>17</cp:revision>
  <dcterms:created xsi:type="dcterms:W3CDTF">2020-06-24T11:44:50Z</dcterms:created>
  <dcterms:modified xsi:type="dcterms:W3CDTF">2020-06-29T14:40:59Z</dcterms:modified>
</cp:coreProperties>
</file>