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8" r:id="rId4"/>
    <p:sldId id="259" r:id="rId5"/>
    <p:sldId id="260" r:id="rId6"/>
    <p:sldId id="258" r:id="rId7"/>
    <p:sldId id="262" r:id="rId8"/>
    <p:sldId id="261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9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6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5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28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3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8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6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5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9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2CB97-C8C7-4FAA-8E09-309FA2A991C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5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Diagnostic Questions (Maths)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 correct answers will be given to you in next week’s Diagnostic Questions PowerPoint so you can mark your work.</a:t>
            </a:r>
            <a:endParaRPr lang="en-GB" sz="2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8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47" y="1148899"/>
            <a:ext cx="8241551" cy="533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9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8" y="1094746"/>
            <a:ext cx="8720593" cy="53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8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10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60" y="948670"/>
            <a:ext cx="91154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0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12" y="401217"/>
            <a:ext cx="61839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ANSWERS </a:t>
            </a:r>
            <a:r>
              <a:rPr lang="en-GB" sz="3200" b="1" dirty="0"/>
              <a:t>-</a:t>
            </a:r>
            <a:r>
              <a:rPr lang="en-GB" sz="3200" b="1" dirty="0" smtClean="0"/>
              <a:t>WEEK 14</a:t>
            </a:r>
          </a:p>
          <a:p>
            <a:r>
              <a:rPr lang="en-GB" sz="3200" b="1" dirty="0" smtClean="0"/>
              <a:t>1.A</a:t>
            </a:r>
          </a:p>
          <a:p>
            <a:r>
              <a:rPr lang="en-GB" sz="3200" b="1" dirty="0" smtClean="0"/>
              <a:t>2.A</a:t>
            </a:r>
          </a:p>
          <a:p>
            <a:r>
              <a:rPr lang="en-GB" sz="3200" b="1" dirty="0" smtClean="0"/>
              <a:t>3.C</a:t>
            </a:r>
          </a:p>
          <a:p>
            <a:r>
              <a:rPr lang="en-GB" sz="3200" b="1" dirty="0" smtClean="0"/>
              <a:t>4.A</a:t>
            </a:r>
          </a:p>
          <a:p>
            <a:r>
              <a:rPr lang="en-GB" sz="3200" b="1" dirty="0" smtClean="0"/>
              <a:t>5.B</a:t>
            </a:r>
          </a:p>
          <a:p>
            <a:r>
              <a:rPr lang="en-GB" sz="3200" b="1" dirty="0" smtClean="0"/>
              <a:t>6.B</a:t>
            </a:r>
          </a:p>
          <a:p>
            <a:r>
              <a:rPr lang="en-GB" sz="3200" b="1" dirty="0" smtClean="0"/>
              <a:t>7.A</a:t>
            </a:r>
          </a:p>
          <a:p>
            <a:r>
              <a:rPr lang="en-GB" sz="3200" b="1" dirty="0" smtClean="0"/>
              <a:t>8.D</a:t>
            </a:r>
          </a:p>
          <a:p>
            <a:r>
              <a:rPr lang="en-GB" sz="3200" b="1" dirty="0" smtClean="0"/>
              <a:t>9.D</a:t>
            </a:r>
          </a:p>
          <a:p>
            <a:r>
              <a:rPr lang="en-GB" sz="3200" b="1" dirty="0" smtClean="0"/>
              <a:t>10.B</a:t>
            </a:r>
          </a:p>
        </p:txBody>
      </p:sp>
    </p:spTree>
    <p:extLst>
      <p:ext uri="{BB962C8B-B14F-4D97-AF65-F5344CB8AC3E}">
        <p14:creationId xmlns:p14="http://schemas.microsoft.com/office/powerpoint/2010/main" val="116667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63" y="746449"/>
            <a:ext cx="45440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/>
              <a:t>C</a:t>
            </a:r>
          </a:p>
          <a:p>
            <a:pPr marL="514350" indent="-514350">
              <a:buAutoNum type="arabicPeriod"/>
            </a:pPr>
            <a:r>
              <a:rPr lang="en-GB" sz="3200" b="1" dirty="0" smtClean="0"/>
              <a:t>A</a:t>
            </a:r>
          </a:p>
          <a:p>
            <a:pPr marL="514350" indent="-514350">
              <a:buAutoNum type="arabicPeriod"/>
            </a:pPr>
            <a:r>
              <a:rPr lang="en-GB" sz="3200" b="1" dirty="0" smtClean="0"/>
              <a:t>D</a:t>
            </a:r>
          </a:p>
          <a:p>
            <a:pPr marL="514350" indent="-514350">
              <a:buAutoNum type="arabicPeriod"/>
            </a:pPr>
            <a:r>
              <a:rPr lang="en-GB" sz="3200" b="1" dirty="0" smtClean="0"/>
              <a:t>B</a:t>
            </a:r>
          </a:p>
          <a:p>
            <a:pPr marL="514350" indent="-514350">
              <a:buAutoNum type="arabicPeriod"/>
            </a:pPr>
            <a:r>
              <a:rPr lang="en-GB" sz="3200" b="1" dirty="0" smtClean="0"/>
              <a:t>A</a:t>
            </a:r>
          </a:p>
          <a:p>
            <a:pPr marL="514350" indent="-514350">
              <a:buAutoNum type="arabicPeriod"/>
            </a:pPr>
            <a:r>
              <a:rPr lang="en-GB" sz="3200" b="1" dirty="0" smtClean="0"/>
              <a:t>D</a:t>
            </a:r>
          </a:p>
          <a:p>
            <a:pPr marL="514350" indent="-514350">
              <a:buAutoNum type="arabicPeriod"/>
            </a:pPr>
            <a:r>
              <a:rPr lang="en-GB" sz="3200" b="1" dirty="0" smtClean="0"/>
              <a:t>B</a:t>
            </a:r>
          </a:p>
          <a:p>
            <a:pPr marL="514350" indent="-514350">
              <a:buAutoNum type="arabicPeriod"/>
            </a:pPr>
            <a:r>
              <a:rPr lang="en-GB" sz="3200" b="1" dirty="0" smtClean="0"/>
              <a:t>A</a:t>
            </a:r>
          </a:p>
          <a:p>
            <a:pPr marL="514350" indent="-514350">
              <a:buAutoNum type="arabicPeriod"/>
            </a:pPr>
            <a:r>
              <a:rPr lang="en-GB" sz="3200" b="1" dirty="0" smtClean="0"/>
              <a:t>D</a:t>
            </a:r>
          </a:p>
          <a:p>
            <a:pPr marL="514350" indent="-514350">
              <a:buAutoNum type="arabicPeriod"/>
            </a:pPr>
            <a:r>
              <a:rPr lang="en-GB" sz="3200" b="1" dirty="0"/>
              <a:t>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563" y="161674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WEEK 13 Answers</a:t>
            </a:r>
            <a:endParaRPr lang="en-GB" sz="3200" b="1" u="sng" dirty="0"/>
          </a:p>
        </p:txBody>
      </p:sp>
    </p:spTree>
    <p:extLst>
      <p:ext uri="{BB962C8B-B14F-4D97-AF65-F5344CB8AC3E}">
        <p14:creationId xmlns:p14="http://schemas.microsoft.com/office/powerpoint/2010/main" val="179484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63" y="746449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1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563" y="161674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WEEK 14</a:t>
            </a:r>
            <a:endParaRPr lang="en-GB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16" y="1331224"/>
            <a:ext cx="912531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878" y="345233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2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78" y="1044784"/>
            <a:ext cx="9008045" cy="56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3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878" y="345233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3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08" y="930008"/>
            <a:ext cx="9101677" cy="5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0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4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43" y="948670"/>
            <a:ext cx="91630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3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5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55" y="948670"/>
            <a:ext cx="9304909" cy="56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8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6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01" y="1148900"/>
            <a:ext cx="8963924" cy="55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9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QUESTION 7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42" y="1076326"/>
            <a:ext cx="8681495" cy="52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71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130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Diagnostic Questions (Maths)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Meera Bagha</dc:creator>
  <cp:lastModifiedBy>R Malhi</cp:lastModifiedBy>
  <cp:revision>12</cp:revision>
  <dcterms:created xsi:type="dcterms:W3CDTF">2020-03-20T15:06:57Z</dcterms:created>
  <dcterms:modified xsi:type="dcterms:W3CDTF">2020-07-08T08:26:25Z</dcterms:modified>
</cp:coreProperties>
</file>