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0C-0A26-48D8-B5E1-C74A5ECF036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98E-D2E4-48E0-BFB7-CE5E5BF27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7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0C-0A26-48D8-B5E1-C74A5ECF036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98E-D2E4-48E0-BFB7-CE5E5BF27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1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0C-0A26-48D8-B5E1-C74A5ECF036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98E-D2E4-48E0-BFB7-CE5E5BF27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60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0C-0A26-48D8-B5E1-C74A5ECF036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98E-D2E4-48E0-BFB7-CE5E5BF27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74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0C-0A26-48D8-B5E1-C74A5ECF036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98E-D2E4-48E0-BFB7-CE5E5BF27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63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0C-0A26-48D8-B5E1-C74A5ECF036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98E-D2E4-48E0-BFB7-CE5E5BF27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2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0C-0A26-48D8-B5E1-C74A5ECF036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98E-D2E4-48E0-BFB7-CE5E5BF27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80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0C-0A26-48D8-B5E1-C74A5ECF036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98E-D2E4-48E0-BFB7-CE5E5BF27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75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0C-0A26-48D8-B5E1-C74A5ECF036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98E-D2E4-48E0-BFB7-CE5E5BF27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57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0C-0A26-48D8-B5E1-C74A5ECF036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98E-D2E4-48E0-BFB7-CE5E5BF27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12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0C-0A26-48D8-B5E1-C74A5ECF036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98E-D2E4-48E0-BFB7-CE5E5BF27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0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8CB0C-0A26-48D8-B5E1-C74A5ECF036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DC98E-D2E4-48E0-BFB7-CE5E5BF27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1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1025" y="1028701"/>
            <a:ext cx="103441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</a:rPr>
              <a:t>Have a read of these amazing animal shape poems. Look carefully at the poetic lines and how the poet has created the design in the shape of the animal….</a:t>
            </a:r>
            <a:endParaRPr lang="en-GB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95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304" y="579408"/>
            <a:ext cx="6204639" cy="585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16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0263" y="686938"/>
            <a:ext cx="5930107" cy="602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1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6420" y="-153479"/>
            <a:ext cx="4686300" cy="681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709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872" y="60385"/>
            <a:ext cx="47026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04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008" y="674351"/>
            <a:ext cx="8884351" cy="540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65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Ranjit Najran</dc:creator>
  <cp:lastModifiedBy>Ranjit Najran</cp:lastModifiedBy>
  <cp:revision>5</cp:revision>
  <dcterms:created xsi:type="dcterms:W3CDTF">2020-05-13T14:09:51Z</dcterms:created>
  <dcterms:modified xsi:type="dcterms:W3CDTF">2020-05-13T14:14:53Z</dcterms:modified>
</cp:coreProperties>
</file>