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 smtClean="0"/>
              <a:t>. D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 smtClean="0"/>
              <a:t>. 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 smtClean="0"/>
              <a:t>. 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</a:t>
            </a:r>
            <a:r>
              <a:rPr lang="en-GB" dirty="0" smtClean="0"/>
              <a:t>. 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</a:t>
            </a:r>
            <a:r>
              <a:rPr lang="en-GB" dirty="0" smtClean="0"/>
              <a:t>. D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312" t="19286" r="24903" b="18214"/>
          <a:stretch>
            <a:fillRect/>
          </a:stretch>
        </p:blipFill>
        <p:spPr bwMode="auto">
          <a:xfrm>
            <a:off x="1724297" y="404949"/>
            <a:ext cx="8386354" cy="629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212" t="19464" r="24903" b="18393"/>
          <a:stretch>
            <a:fillRect/>
          </a:stretch>
        </p:blipFill>
        <p:spPr bwMode="auto">
          <a:xfrm>
            <a:off x="1894115" y="169817"/>
            <a:ext cx="8686800" cy="647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412" t="19286" r="25003" b="18571"/>
          <a:stretch>
            <a:fillRect/>
          </a:stretch>
        </p:blipFill>
        <p:spPr bwMode="auto">
          <a:xfrm>
            <a:off x="1815737" y="274319"/>
            <a:ext cx="8556171" cy="641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412" t="19286" r="24903" b="18393"/>
          <a:stretch>
            <a:fillRect/>
          </a:stretch>
        </p:blipFill>
        <p:spPr bwMode="auto">
          <a:xfrm>
            <a:off x="1828800" y="287384"/>
            <a:ext cx="8543108" cy="641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312" t="22679" r="24903" b="15178"/>
          <a:stretch>
            <a:fillRect/>
          </a:stretch>
        </p:blipFill>
        <p:spPr bwMode="auto">
          <a:xfrm>
            <a:off x="1881053" y="274319"/>
            <a:ext cx="8569233" cy="639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8</cp:revision>
  <dcterms:created xsi:type="dcterms:W3CDTF">2020-03-19T11:30:27Z</dcterms:created>
  <dcterms:modified xsi:type="dcterms:W3CDTF">2020-03-21T11:49:30Z</dcterms:modified>
</cp:coreProperties>
</file>