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B				</a:t>
            </a:r>
          </a:p>
          <a:p>
            <a:pPr marL="0" indent="0">
              <a:buNone/>
            </a:pPr>
            <a:r>
              <a:rPr lang="en-GB" dirty="0" smtClean="0"/>
              <a:t>2. B</a:t>
            </a:r>
          </a:p>
          <a:p>
            <a:pPr marL="0" indent="0">
              <a:buNone/>
            </a:pPr>
            <a:r>
              <a:rPr lang="en-GB" dirty="0" smtClean="0"/>
              <a:t>3. D</a:t>
            </a:r>
          </a:p>
          <a:p>
            <a:pPr marL="0" indent="0">
              <a:buNone/>
            </a:pPr>
            <a:r>
              <a:rPr lang="en-GB" dirty="0" smtClean="0"/>
              <a:t>4. C</a:t>
            </a:r>
          </a:p>
          <a:p>
            <a:pPr marL="0" indent="0">
              <a:buNone/>
            </a:pPr>
            <a:r>
              <a:rPr lang="en-GB" dirty="0" smtClean="0"/>
              <a:t>5. B</a:t>
            </a:r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312" t="23214" r="24903" b="14821"/>
          <a:stretch>
            <a:fillRect/>
          </a:stretch>
        </p:blipFill>
        <p:spPr bwMode="auto">
          <a:xfrm>
            <a:off x="1632857" y="326571"/>
            <a:ext cx="8556172" cy="637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312" t="22857" r="24702" b="14643"/>
          <a:stretch>
            <a:fillRect/>
          </a:stretch>
        </p:blipFill>
        <p:spPr bwMode="auto">
          <a:xfrm>
            <a:off x="1894115" y="378822"/>
            <a:ext cx="8373291" cy="62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8412" t="17857" r="24903" b="19821"/>
          <a:stretch>
            <a:fillRect/>
          </a:stretch>
        </p:blipFill>
        <p:spPr bwMode="auto">
          <a:xfrm>
            <a:off x="2054327" y="286999"/>
            <a:ext cx="8412480" cy="631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412" t="13571" r="24903" b="23929"/>
          <a:stretch>
            <a:fillRect/>
          </a:stretch>
        </p:blipFill>
        <p:spPr bwMode="auto">
          <a:xfrm>
            <a:off x="2037806" y="274320"/>
            <a:ext cx="8477794" cy="638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412" t="13750" r="25104" b="24286"/>
          <a:stretch>
            <a:fillRect/>
          </a:stretch>
        </p:blipFill>
        <p:spPr bwMode="auto">
          <a:xfrm>
            <a:off x="2024742" y="313508"/>
            <a:ext cx="8477794" cy="635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8</cp:revision>
  <dcterms:created xsi:type="dcterms:W3CDTF">2020-03-19T11:30:27Z</dcterms:created>
  <dcterms:modified xsi:type="dcterms:W3CDTF">2020-03-21T12:16:15Z</dcterms:modified>
</cp:coreProperties>
</file>