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58" y="471868"/>
            <a:ext cx="9316529" cy="60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46" y="251783"/>
            <a:ext cx="9802060" cy="61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87" y="223207"/>
            <a:ext cx="10036294" cy="64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91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/>
              <a:t>Answers to Last </a:t>
            </a:r>
            <a:r>
              <a:rPr lang="en-GB" sz="4000" b="1" dirty="0" smtClean="0"/>
              <a:t>Week’s Questions</a:t>
            </a:r>
            <a:br>
              <a:rPr lang="en-GB" sz="4000" b="1" dirty="0" smtClean="0"/>
            </a:br>
            <a:r>
              <a:rPr lang="en-GB" sz="4000" b="1" dirty="0" smtClean="0"/>
              <a:t>(week beg. 23.03.20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</a:t>
            </a:r>
            <a:r>
              <a:rPr lang="en-GB" sz="3000" dirty="0" smtClean="0"/>
              <a:t>.	C			</a:t>
            </a:r>
          </a:p>
          <a:p>
            <a:pPr marL="0" indent="0">
              <a:buNone/>
            </a:pPr>
            <a:r>
              <a:rPr lang="en-GB" sz="3000" dirty="0" smtClean="0"/>
              <a:t>2. 	C</a:t>
            </a:r>
          </a:p>
          <a:p>
            <a:pPr marL="0" indent="0">
              <a:buNone/>
            </a:pPr>
            <a:r>
              <a:rPr lang="en-GB" sz="3000" dirty="0" smtClean="0"/>
              <a:t>3.	A</a:t>
            </a:r>
          </a:p>
          <a:p>
            <a:pPr marL="0" indent="0">
              <a:buNone/>
            </a:pPr>
            <a:r>
              <a:rPr lang="en-GB" sz="3000" dirty="0" smtClean="0"/>
              <a:t>4.	B</a:t>
            </a:r>
          </a:p>
          <a:p>
            <a:pPr marL="0" indent="0">
              <a:buNone/>
            </a:pPr>
            <a:r>
              <a:rPr lang="en-GB" sz="3000" dirty="0" smtClean="0"/>
              <a:t>5.	C</a:t>
            </a:r>
          </a:p>
          <a:p>
            <a:pPr marL="0" indent="0">
              <a:buNone/>
            </a:pPr>
            <a:r>
              <a:rPr lang="en-GB" sz="3000" dirty="0" smtClean="0"/>
              <a:t>6.	C</a:t>
            </a:r>
          </a:p>
          <a:p>
            <a:pPr marL="0" indent="0">
              <a:buNone/>
            </a:pPr>
            <a:r>
              <a:rPr lang="en-GB" sz="3000" dirty="0" smtClean="0"/>
              <a:t>7.	B</a:t>
            </a:r>
          </a:p>
          <a:p>
            <a:pPr marL="0" indent="0">
              <a:buNone/>
            </a:pPr>
            <a:r>
              <a:rPr lang="en-GB" sz="3000" dirty="0" smtClean="0"/>
              <a:t>8.	D</a:t>
            </a:r>
          </a:p>
          <a:p>
            <a:pPr marL="0" indent="0">
              <a:buNone/>
            </a:pPr>
            <a:r>
              <a:rPr lang="en-GB" sz="3000" dirty="0" smtClean="0"/>
              <a:t>9.	B</a:t>
            </a:r>
          </a:p>
          <a:p>
            <a:pPr marL="0" indent="0">
              <a:buNone/>
            </a:pPr>
            <a:r>
              <a:rPr lang="en-GB" sz="3000" dirty="0" smtClean="0"/>
              <a:t>10.	B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38" y="1020343"/>
            <a:ext cx="8495022" cy="57341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95067" y="7819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/>
              <a:t>WEEK 2 TEST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78" y="327893"/>
            <a:ext cx="9694964" cy="61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860" y="315402"/>
            <a:ext cx="9801832" cy="60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02" y="621190"/>
            <a:ext cx="9412229" cy="59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2" y="283592"/>
            <a:ext cx="10047037" cy="62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79" y="422784"/>
            <a:ext cx="9637223" cy="60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3" y="233631"/>
            <a:ext cx="10240006" cy="626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111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 (week beg. 23.03.20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Ranjit Najran</cp:lastModifiedBy>
  <cp:revision>16</cp:revision>
  <dcterms:created xsi:type="dcterms:W3CDTF">2020-03-19T11:30:27Z</dcterms:created>
  <dcterms:modified xsi:type="dcterms:W3CDTF">2020-03-25T12:34:44Z</dcterms:modified>
</cp:coreProperties>
</file>