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6795AF-CC6A-430C-98DE-388A6D3F3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310" y="379094"/>
            <a:ext cx="7943850" cy="604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FDBD85-CDB1-4E77-8E4F-44D987895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920" y="371475"/>
            <a:ext cx="8382000" cy="57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8B913A-8FB3-4DA7-AE3B-EE3E6D618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877" y="502920"/>
            <a:ext cx="8158163" cy="579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D			</a:t>
            </a:r>
          </a:p>
          <a:p>
            <a:pPr marL="0" indent="0">
              <a:buNone/>
            </a:pPr>
            <a:r>
              <a:rPr lang="en-GB" sz="2000" dirty="0"/>
              <a:t>2. B</a:t>
            </a:r>
          </a:p>
          <a:p>
            <a:pPr marL="0" indent="0">
              <a:buNone/>
            </a:pPr>
            <a:r>
              <a:rPr lang="en-GB" sz="2000" dirty="0"/>
              <a:t>3. C</a:t>
            </a:r>
          </a:p>
          <a:p>
            <a:pPr marL="0" indent="0">
              <a:buNone/>
            </a:pPr>
            <a:r>
              <a:rPr lang="en-GB" sz="2000" dirty="0"/>
              <a:t>4. A</a:t>
            </a:r>
          </a:p>
          <a:p>
            <a:pPr marL="0" indent="0">
              <a:buNone/>
            </a:pPr>
            <a:r>
              <a:rPr lang="en-GB" sz="2000" dirty="0"/>
              <a:t>5. D</a:t>
            </a:r>
          </a:p>
          <a:p>
            <a:pPr marL="0" indent="0">
              <a:buNone/>
            </a:pPr>
            <a:r>
              <a:rPr lang="en-GB" sz="2000" dirty="0"/>
              <a:t>6. C</a:t>
            </a:r>
          </a:p>
          <a:p>
            <a:pPr marL="0" indent="0">
              <a:buNone/>
            </a:pPr>
            <a:r>
              <a:rPr lang="en-GB" sz="2000" dirty="0"/>
              <a:t>7. B</a:t>
            </a:r>
          </a:p>
          <a:p>
            <a:pPr marL="0" indent="0">
              <a:buNone/>
            </a:pPr>
            <a:r>
              <a:rPr lang="en-GB" sz="2000" dirty="0"/>
              <a:t>8. B</a:t>
            </a:r>
          </a:p>
          <a:p>
            <a:pPr marL="0" indent="0">
              <a:buNone/>
            </a:pPr>
            <a:r>
              <a:rPr lang="en-GB" sz="2000" dirty="0"/>
              <a:t>9. A</a:t>
            </a:r>
          </a:p>
          <a:p>
            <a:pPr marL="0" indent="0">
              <a:buNone/>
            </a:pPr>
            <a:r>
              <a:rPr lang="en-GB" sz="2000" dirty="0"/>
              <a:t>10. D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9C3F43-083F-4E26-BA4F-CB1B55936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827" y="425767"/>
            <a:ext cx="9015413" cy="61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9D0BFD-D6A0-421C-BE84-93B0F815D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467" y="499110"/>
            <a:ext cx="8550593" cy="588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CAE8D6-EEBE-4B69-B457-A65571292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194" y="430231"/>
            <a:ext cx="8650605" cy="599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4E168C-B2FE-434B-9121-3ABEF9143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447" y="739909"/>
            <a:ext cx="8070533" cy="576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1E935D-C7EC-41DE-A425-64DCC7F3A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2" y="529589"/>
            <a:ext cx="7851458" cy="586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50C257-DC66-4A0A-B1EE-44BBC9B4F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044" y="375669"/>
            <a:ext cx="8364855" cy="61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061D07-66AC-4857-ACDD-8DF469C2B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977" y="410113"/>
            <a:ext cx="9156383" cy="603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Sam Hall</cp:lastModifiedBy>
  <cp:revision>19</cp:revision>
  <dcterms:created xsi:type="dcterms:W3CDTF">2020-03-19T20:43:26Z</dcterms:created>
  <dcterms:modified xsi:type="dcterms:W3CDTF">2020-03-20T12:26:32Z</dcterms:modified>
</cp:coreProperties>
</file>