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EE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5286-619D-4A8F-B793-DD59AA8DEE4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B2D5-E814-499E-940B-C54AE1B32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084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5286-619D-4A8F-B793-DD59AA8DEE4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B2D5-E814-499E-940B-C54AE1B32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222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5286-619D-4A8F-B793-DD59AA8DEE4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B2D5-E814-499E-940B-C54AE1B32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770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5286-619D-4A8F-B793-DD59AA8DEE4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B2D5-E814-499E-940B-C54AE1B32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966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5286-619D-4A8F-B793-DD59AA8DEE4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B2D5-E814-499E-940B-C54AE1B32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787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5286-619D-4A8F-B793-DD59AA8DEE4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B2D5-E814-499E-940B-C54AE1B32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10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5286-619D-4A8F-B793-DD59AA8DEE4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B2D5-E814-499E-940B-C54AE1B32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859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5286-619D-4A8F-B793-DD59AA8DEE4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B2D5-E814-499E-940B-C54AE1B32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995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5286-619D-4A8F-B793-DD59AA8DEE4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B2D5-E814-499E-940B-C54AE1B32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315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5286-619D-4A8F-B793-DD59AA8DEE4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B2D5-E814-499E-940B-C54AE1B32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982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5286-619D-4A8F-B793-DD59AA8DEE4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B2D5-E814-499E-940B-C54AE1B32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398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E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D5286-619D-4A8F-B793-DD59AA8DEE4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5B2D5-E814-499E-940B-C54AE1B32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86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0"/>
            <a:ext cx="1839757" cy="183975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92619"/>
            <a:ext cx="5094380" cy="105650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051720" y="1547369"/>
            <a:ext cx="61042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u="sng" dirty="0"/>
              <a:t>Diagnostic Questions (Maths)</a:t>
            </a:r>
            <a:endParaRPr lang="en-GB" sz="3200" u="sng" dirty="0"/>
          </a:p>
        </p:txBody>
      </p:sp>
      <p:sp>
        <p:nvSpPr>
          <p:cNvPr id="7" name="Rectangle 6"/>
          <p:cNvSpPr/>
          <p:nvPr/>
        </p:nvSpPr>
        <p:spPr>
          <a:xfrm>
            <a:off x="323528" y="2348880"/>
            <a:ext cx="84067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On the following slides you will find a total of 10 Maths questions to have a go at.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Each question has 4 multiple choice answers to choose from; one of them is the correct answer.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Work out which answer you think is correct and write it down in your exercise book.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The correct answers will be given to you in next week’s Diagnostic Questions PowerPoint so you can mark your work.</a:t>
            </a:r>
          </a:p>
        </p:txBody>
      </p:sp>
    </p:spTree>
    <p:extLst>
      <p:ext uri="{BB962C8B-B14F-4D97-AF65-F5344CB8AC3E}">
        <p14:creationId xmlns:p14="http://schemas.microsoft.com/office/powerpoint/2010/main" val="548215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32" y="0"/>
            <a:ext cx="1018456" cy="994122"/>
          </a:xfrm>
        </p:spPr>
        <p:txBody>
          <a:bodyPr/>
          <a:lstStyle/>
          <a:p>
            <a:r>
              <a:rPr lang="en-GB" dirty="0"/>
              <a:t>8.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6712"/>
            <a:ext cx="8246434" cy="559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9733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99" y="0"/>
            <a:ext cx="1152128" cy="936104"/>
          </a:xfrm>
        </p:spPr>
        <p:txBody>
          <a:bodyPr/>
          <a:lstStyle/>
          <a:p>
            <a:r>
              <a:rPr lang="en-GB" dirty="0"/>
              <a:t>9.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64704"/>
            <a:ext cx="8424936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6040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457" y="124942"/>
            <a:ext cx="1018456" cy="922114"/>
          </a:xfrm>
        </p:spPr>
        <p:txBody>
          <a:bodyPr/>
          <a:lstStyle/>
          <a:p>
            <a:r>
              <a:rPr lang="en-GB" dirty="0"/>
              <a:t>10.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80728"/>
            <a:ext cx="8424936" cy="5543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8284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2800" b="1" u="sng" dirty="0"/>
              <a:t>Answers to Last Week’s Questions (week beg. 08.06.2020)</a:t>
            </a:r>
            <a:br>
              <a:rPr lang="en-GB" b="1" u="sng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GB" sz="2800" dirty="0"/>
              <a:t>D</a:t>
            </a:r>
          </a:p>
          <a:p>
            <a:pPr marL="514350" indent="-514350">
              <a:buAutoNum type="arabicPeriod"/>
            </a:pPr>
            <a:r>
              <a:rPr lang="en-GB" sz="2800" dirty="0"/>
              <a:t>A</a:t>
            </a:r>
          </a:p>
          <a:p>
            <a:pPr marL="514350" indent="-514350">
              <a:buAutoNum type="arabicPeriod"/>
            </a:pPr>
            <a:r>
              <a:rPr lang="en-GB" sz="2800" dirty="0"/>
              <a:t>A</a:t>
            </a:r>
          </a:p>
          <a:p>
            <a:pPr marL="514350" indent="-514350">
              <a:buAutoNum type="arabicPeriod"/>
            </a:pPr>
            <a:r>
              <a:rPr lang="en-GB" sz="2800" dirty="0"/>
              <a:t>A</a:t>
            </a:r>
          </a:p>
          <a:p>
            <a:pPr marL="514350" indent="-514350">
              <a:buAutoNum type="arabicPeriod"/>
            </a:pPr>
            <a:r>
              <a:rPr lang="en-GB" sz="2800" dirty="0"/>
              <a:t>D</a:t>
            </a:r>
          </a:p>
          <a:p>
            <a:pPr marL="514350" indent="-514350">
              <a:buAutoNum type="arabicPeriod"/>
            </a:pPr>
            <a:r>
              <a:rPr lang="en-GB" sz="2800" dirty="0"/>
              <a:t>B</a:t>
            </a:r>
          </a:p>
          <a:p>
            <a:pPr marL="514350" indent="-514350">
              <a:buAutoNum type="arabicPeriod"/>
            </a:pPr>
            <a:r>
              <a:rPr lang="en-GB" sz="2800" dirty="0"/>
              <a:t>A</a:t>
            </a:r>
          </a:p>
          <a:p>
            <a:pPr marL="514350" indent="-514350">
              <a:buAutoNum type="arabicPeriod"/>
            </a:pPr>
            <a:r>
              <a:rPr lang="en-GB" sz="2800" dirty="0"/>
              <a:t>D</a:t>
            </a:r>
          </a:p>
          <a:p>
            <a:pPr marL="514350" indent="-514350">
              <a:buAutoNum type="arabicPeriod"/>
            </a:pPr>
            <a:r>
              <a:rPr lang="en-GB" sz="2800" dirty="0"/>
              <a:t>B</a:t>
            </a:r>
          </a:p>
          <a:p>
            <a:pPr marL="514350" indent="-514350">
              <a:buAutoNum type="arabicPeriod"/>
            </a:pPr>
            <a:r>
              <a:rPr lang="en-GB" sz="2800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052355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85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4000" b="1" u="sng" dirty="0"/>
              <a:t>Week beg. 15/06/2020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" y="1286125"/>
            <a:ext cx="658416" cy="89269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1.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90" y="1286125"/>
            <a:ext cx="7912429" cy="5159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0393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00182"/>
            <a:ext cx="8250223" cy="5337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6083" y="188640"/>
            <a:ext cx="6126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3775140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80728"/>
            <a:ext cx="8352928" cy="5375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6083" y="188640"/>
            <a:ext cx="6126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/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3748614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7"/>
            <a:ext cx="730424" cy="850106"/>
          </a:xfrm>
        </p:spPr>
        <p:txBody>
          <a:bodyPr/>
          <a:lstStyle/>
          <a:p>
            <a:r>
              <a:rPr lang="en-GB" dirty="0"/>
              <a:t>4.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10" y="1124743"/>
            <a:ext cx="8355290" cy="5200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0720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052736"/>
            <a:ext cx="8374327" cy="5458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3528" y="274637"/>
            <a:ext cx="730424" cy="850106"/>
          </a:xfrm>
        </p:spPr>
        <p:txBody>
          <a:bodyPr/>
          <a:lstStyle/>
          <a:p>
            <a:r>
              <a:rPr lang="en-GB" dirty="0"/>
              <a:t>5.</a:t>
            </a:r>
          </a:p>
        </p:txBody>
      </p:sp>
    </p:spTree>
    <p:extLst>
      <p:ext uri="{BB962C8B-B14F-4D97-AF65-F5344CB8AC3E}">
        <p14:creationId xmlns:p14="http://schemas.microsoft.com/office/powerpoint/2010/main" val="1391618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8720"/>
            <a:ext cx="8427204" cy="5559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1520" y="136061"/>
            <a:ext cx="730424" cy="850106"/>
          </a:xfrm>
        </p:spPr>
        <p:txBody>
          <a:bodyPr/>
          <a:lstStyle/>
          <a:p>
            <a:r>
              <a:rPr lang="en-GB" dirty="0"/>
              <a:t>6.</a:t>
            </a:r>
          </a:p>
        </p:txBody>
      </p:sp>
    </p:spTree>
    <p:extLst>
      <p:ext uri="{BB962C8B-B14F-4D97-AF65-F5344CB8AC3E}">
        <p14:creationId xmlns:p14="http://schemas.microsoft.com/office/powerpoint/2010/main" val="3814847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1162472" cy="1138138"/>
          </a:xfrm>
        </p:spPr>
        <p:txBody>
          <a:bodyPr/>
          <a:lstStyle/>
          <a:p>
            <a:r>
              <a:rPr lang="en-GB" dirty="0"/>
              <a:t>7.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96113"/>
            <a:ext cx="8311508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4568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126</Words>
  <Application>Microsoft Office PowerPoint</Application>
  <PresentationFormat>On-screen Show (4:3)</PresentationFormat>
  <Paragraphs>27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Answers to Last Week’s Questions (week beg. 08.06.2020) </vt:lpstr>
      <vt:lpstr>Week beg. 15/06/2020</vt:lpstr>
      <vt:lpstr>PowerPoint Presentation</vt:lpstr>
      <vt:lpstr>PowerPoint Presentation</vt:lpstr>
      <vt:lpstr>4.</vt:lpstr>
      <vt:lpstr>5.</vt:lpstr>
      <vt:lpstr>6.</vt:lpstr>
      <vt:lpstr>7.</vt:lpstr>
      <vt:lpstr>8.</vt:lpstr>
      <vt:lpstr>9.</vt:lpstr>
      <vt:lpstr>10.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</dc:creator>
  <cp:lastModifiedBy>sarah</cp:lastModifiedBy>
  <cp:revision>3</cp:revision>
  <dcterms:created xsi:type="dcterms:W3CDTF">2020-06-09T14:20:02Z</dcterms:created>
  <dcterms:modified xsi:type="dcterms:W3CDTF">2020-06-15T08:00:48Z</dcterms:modified>
</cp:coreProperties>
</file>