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8.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900" y="222867"/>
            <a:ext cx="9577614" cy="636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23" y="347526"/>
            <a:ext cx="8737599" cy="596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10.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857" y="361484"/>
            <a:ext cx="9133114" cy="573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B</a:t>
            </a:r>
          </a:p>
          <a:p>
            <a:pPr marL="514350" indent="-514350">
              <a:buAutoNum type="arabicPeriod"/>
            </a:pPr>
            <a:r>
              <a:rPr lang="en-GB" dirty="0" smtClean="0"/>
              <a:t>B</a:t>
            </a:r>
          </a:p>
          <a:p>
            <a:pPr marL="514350" indent="-514350">
              <a:buAutoNum type="arabicPeriod"/>
            </a:pPr>
            <a:r>
              <a:rPr lang="en-GB" dirty="0" smtClean="0"/>
              <a:t>A</a:t>
            </a:r>
          </a:p>
          <a:p>
            <a:pPr marL="514350" indent="-514350">
              <a:buAutoNum type="arabicPeriod"/>
            </a:pPr>
            <a:r>
              <a:rPr lang="en-GB" dirty="0" smtClean="0"/>
              <a:t>C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A</a:t>
            </a:r>
          </a:p>
          <a:p>
            <a:pPr marL="514350" indent="-514350">
              <a:buAutoNum type="arabicPeriod"/>
            </a:pPr>
            <a:r>
              <a:rPr lang="en-GB" dirty="0" smtClean="0"/>
              <a:t>C</a:t>
            </a:r>
          </a:p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A</a:t>
            </a:r>
          </a:p>
          <a:p>
            <a:pPr marL="514350" indent="-514350">
              <a:buAutoNum type="arabicPeriod"/>
            </a:pPr>
            <a:r>
              <a:rPr lang="en-GB" dirty="0"/>
              <a:t>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0798" y="861963"/>
            <a:ext cx="7965059" cy="527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109" y="739909"/>
            <a:ext cx="8467034" cy="569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291" y="540353"/>
            <a:ext cx="9783079" cy="608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091" y="354711"/>
            <a:ext cx="9783079" cy="586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587" y="522514"/>
            <a:ext cx="8862866" cy="571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375" y="78190"/>
            <a:ext cx="9703254" cy="639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7.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591" y="277272"/>
            <a:ext cx="9857695" cy="643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116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Tarandip Matharu</cp:lastModifiedBy>
  <cp:revision>10</cp:revision>
  <dcterms:created xsi:type="dcterms:W3CDTF">2020-03-19T11:30:27Z</dcterms:created>
  <dcterms:modified xsi:type="dcterms:W3CDTF">2020-03-20T14:59:18Z</dcterms:modified>
</cp:coreProperties>
</file>