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415" y="502850"/>
            <a:ext cx="8499231" cy="62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10.</a:t>
            </a:r>
            <a:endParaRPr lang="en-GB" sz="80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07" y="476617"/>
            <a:ext cx="8433654" cy="630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739" y="175847"/>
            <a:ext cx="8311662" cy="643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624" y="256077"/>
            <a:ext cx="8635145" cy="6501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06" y="338137"/>
            <a:ext cx="8855685" cy="6416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24" y="467458"/>
            <a:ext cx="8553561" cy="6238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354" y="476616"/>
            <a:ext cx="8464062" cy="6198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854" y="485772"/>
            <a:ext cx="8646869" cy="6197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7.</a:t>
            </a:r>
            <a:endParaRPr lang="en-GB" sz="8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41" y="440001"/>
            <a:ext cx="8904774" cy="627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8.</a:t>
            </a:r>
            <a:endParaRPr lang="en-GB" sz="8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077" y="491141"/>
            <a:ext cx="8077201" cy="620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101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Diagnostic Questions (Maths)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Monika Kumari</cp:lastModifiedBy>
  <cp:revision>8</cp:revision>
  <dcterms:created xsi:type="dcterms:W3CDTF">2020-03-19T11:30:27Z</dcterms:created>
  <dcterms:modified xsi:type="dcterms:W3CDTF">2020-03-23T10:29:25Z</dcterms:modified>
</cp:coreProperties>
</file>