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1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47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7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1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51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69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67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22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06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17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7E20-8E5F-4EF5-AF78-9D7DA30D49A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28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3999" y="1425061"/>
            <a:ext cx="9144000" cy="90192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Diagnostic Questions (Maths)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62303" y="2617075"/>
            <a:ext cx="11067393" cy="364498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On the following slides you will find a total of 10 Maths questions to have a go at.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Each question has 4 multiple choice answers to choose from; one of them is the correct answer.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Work out which answer you think is correct and write it down in your exercise book.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The correct answers will be given to you in next week’s Diagnostic Questions PowerPoint so you can mark your work.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673" y1="17757" x2="4673" y2="17757"/>
                        <a14:backgroundMark x1="17757" y1="16822" x2="17757" y2="16822"/>
                        <a14:backgroundMark x1="73832" y1="17757" x2="73832" y2="17757"/>
                        <a14:backgroundMark x1="97196" y1="21495" x2="97196" y2="21495"/>
                        <a14:backgroundMark x1="99065" y1="77570" x2="99065" y2="77570"/>
                        <a14:backgroundMark x1="75701" y1="93458" x2="75701" y2="93458"/>
                        <a14:backgroundMark x1="16822" y1="88785" x2="16822" y2="88785"/>
                        <a14:backgroundMark x1="14953" y1="79439" x2="14953" y2="79439"/>
                        <a14:backgroundMark x1="29907" y1="4673" x2="29907" y2="4673"/>
                        <a14:backgroundMark x1="28972" y1="11215" x2="28972" y2="11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" y="191368"/>
            <a:ext cx="1839757" cy="183975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42" y="286717"/>
            <a:ext cx="5094380" cy="10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7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8.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0977" t="31672" r="27808" b="13966"/>
          <a:stretch/>
        </p:blipFill>
        <p:spPr bwMode="auto">
          <a:xfrm>
            <a:off x="1239226" y="174685"/>
            <a:ext cx="8914065" cy="6614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2741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9.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0711" t="31436" r="27808" b="15383"/>
          <a:stretch/>
        </p:blipFill>
        <p:spPr bwMode="auto">
          <a:xfrm>
            <a:off x="1217834" y="78189"/>
            <a:ext cx="8711170" cy="6719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3027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0" y="78190"/>
            <a:ext cx="1494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10.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0711" t="31200" r="27808" b="13965"/>
          <a:stretch/>
        </p:blipFill>
        <p:spPr bwMode="auto">
          <a:xfrm>
            <a:off x="1658531" y="163903"/>
            <a:ext cx="8425748" cy="6599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53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Answers to Last Week’s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202" y="1825625"/>
            <a:ext cx="992859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1.   B				</a:t>
            </a:r>
          </a:p>
          <a:p>
            <a:pPr marL="0" indent="0">
              <a:buNone/>
            </a:pPr>
            <a:r>
              <a:rPr lang="en-GB" dirty="0"/>
              <a:t>2.   C</a:t>
            </a:r>
          </a:p>
          <a:p>
            <a:pPr marL="0" indent="0">
              <a:buNone/>
            </a:pPr>
            <a:r>
              <a:rPr lang="en-GB" dirty="0"/>
              <a:t>3.   C</a:t>
            </a:r>
          </a:p>
          <a:p>
            <a:pPr marL="0" indent="0">
              <a:buNone/>
            </a:pPr>
            <a:r>
              <a:rPr lang="en-GB" dirty="0"/>
              <a:t>4.   A</a:t>
            </a:r>
          </a:p>
          <a:p>
            <a:pPr marL="0" indent="0">
              <a:buNone/>
            </a:pPr>
            <a:r>
              <a:rPr lang="en-GB" dirty="0"/>
              <a:t>5.   D</a:t>
            </a:r>
          </a:p>
          <a:p>
            <a:pPr marL="0" indent="0">
              <a:buNone/>
            </a:pPr>
            <a:r>
              <a:rPr lang="en-GB" dirty="0"/>
              <a:t>6.   A</a:t>
            </a:r>
          </a:p>
          <a:p>
            <a:pPr marL="0" indent="0">
              <a:buNone/>
            </a:pPr>
            <a:r>
              <a:rPr lang="en-GB" dirty="0"/>
              <a:t>7.   B</a:t>
            </a:r>
          </a:p>
          <a:p>
            <a:pPr marL="0" indent="0">
              <a:buNone/>
            </a:pPr>
            <a:r>
              <a:rPr lang="en-GB" dirty="0"/>
              <a:t>8.   D</a:t>
            </a:r>
          </a:p>
          <a:p>
            <a:pPr marL="0" indent="0">
              <a:buNone/>
            </a:pPr>
            <a:r>
              <a:rPr lang="en-GB" dirty="0"/>
              <a:t>9.   C</a:t>
            </a:r>
          </a:p>
          <a:p>
            <a:pPr marL="0" indent="0">
              <a:buNone/>
            </a:pPr>
            <a:r>
              <a:rPr lang="en-GB" dirty="0"/>
              <a:t>10. B</a:t>
            </a:r>
          </a:p>
        </p:txBody>
      </p:sp>
    </p:spTree>
    <p:extLst>
      <p:ext uri="{BB962C8B-B14F-4D97-AF65-F5344CB8AC3E}">
        <p14:creationId xmlns:p14="http://schemas.microsoft.com/office/powerpoint/2010/main" val="1166128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1.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0977" t="31200" r="26745" b="13729"/>
          <a:stretch/>
        </p:blipFill>
        <p:spPr bwMode="auto">
          <a:xfrm>
            <a:off x="1302013" y="176086"/>
            <a:ext cx="8946167" cy="6595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6820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2.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0579" t="31671" r="28074" b="13256"/>
          <a:stretch/>
        </p:blipFill>
        <p:spPr bwMode="auto">
          <a:xfrm>
            <a:off x="1440311" y="202721"/>
            <a:ext cx="8574957" cy="6551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715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3.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0711" t="31200" r="27675" b="13729"/>
          <a:stretch/>
        </p:blipFill>
        <p:spPr bwMode="auto">
          <a:xfrm>
            <a:off x="1307979" y="208243"/>
            <a:ext cx="8379485" cy="6546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62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4.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0711" t="31200" r="27543" b="13965"/>
          <a:stretch/>
        </p:blipFill>
        <p:spPr bwMode="auto">
          <a:xfrm>
            <a:off x="1343348" y="78190"/>
            <a:ext cx="8637414" cy="66417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073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5.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0711" t="30963" r="27543" b="14201"/>
          <a:stretch/>
        </p:blipFill>
        <p:spPr bwMode="auto">
          <a:xfrm>
            <a:off x="1534207" y="163668"/>
            <a:ext cx="8506939" cy="6599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734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6.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1243" t="31200" r="27676" b="14438"/>
          <a:stretch/>
        </p:blipFill>
        <p:spPr bwMode="auto">
          <a:xfrm>
            <a:off x="1318571" y="78189"/>
            <a:ext cx="8558674" cy="65900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5201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7.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0711" t="31672" r="27543" b="13966"/>
          <a:stretch/>
        </p:blipFill>
        <p:spPr bwMode="auto">
          <a:xfrm>
            <a:off x="1205954" y="78189"/>
            <a:ext cx="8619533" cy="6624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8270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140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Diagnostic Questions (Maths)</vt:lpstr>
      <vt:lpstr>Answers to Last Week’s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Questions (Maths)</dc:title>
  <dc:creator>A Matthews</dc:creator>
  <cp:lastModifiedBy>Roberto Panichi</cp:lastModifiedBy>
  <cp:revision>12</cp:revision>
  <dcterms:created xsi:type="dcterms:W3CDTF">2020-03-19T11:30:27Z</dcterms:created>
  <dcterms:modified xsi:type="dcterms:W3CDTF">2020-03-31T09:13:57Z</dcterms:modified>
</cp:coreProperties>
</file>