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</a:t>
            </a:r>
            <a:r>
              <a:rPr lang="en-GB" sz="2800" dirty="0" smtClean="0"/>
              <a:t>at the end of the PowerPoint. 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B			</a:t>
            </a:r>
          </a:p>
          <a:p>
            <a:pPr marL="0" indent="0">
              <a:buNone/>
            </a:pPr>
            <a:r>
              <a:rPr lang="en-GB" dirty="0" smtClean="0"/>
              <a:t>2. B</a:t>
            </a:r>
          </a:p>
          <a:p>
            <a:pPr marL="0" indent="0">
              <a:buNone/>
            </a:pPr>
            <a:r>
              <a:rPr lang="en-GB" dirty="0" smtClean="0"/>
              <a:t>3. A</a:t>
            </a:r>
          </a:p>
          <a:p>
            <a:pPr marL="0" indent="0">
              <a:buNone/>
            </a:pPr>
            <a:r>
              <a:rPr lang="en-GB" dirty="0" smtClean="0"/>
              <a:t>4. B</a:t>
            </a:r>
          </a:p>
          <a:p>
            <a:pPr marL="0" indent="0">
              <a:buNone/>
            </a:pPr>
            <a:r>
              <a:rPr lang="en-GB" dirty="0" smtClean="0"/>
              <a:t>5. C</a:t>
            </a:r>
          </a:p>
        </p:txBody>
      </p:sp>
    </p:spTree>
    <p:extLst>
      <p:ext uri="{BB962C8B-B14F-4D97-AF65-F5344CB8AC3E}">
        <p14:creationId xmlns=""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0961" y="680085"/>
            <a:ext cx="9157335" cy="531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0014" y="489720"/>
            <a:ext cx="9314225" cy="573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2385" y="631508"/>
            <a:ext cx="9353975" cy="537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6261" y="588510"/>
            <a:ext cx="9303476" cy="551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6397" y="692197"/>
            <a:ext cx="9512346" cy="528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5256" y="501133"/>
            <a:ext cx="27199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" b="1" dirty="0" smtClean="0">
                <a:latin typeface="+mj-lt"/>
              </a:rPr>
              <a:t>Answers</a:t>
            </a:r>
            <a:endParaRPr lang="en-GB" sz="6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7726" y="2338251"/>
            <a:ext cx="87521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1. D</a:t>
            </a:r>
          </a:p>
          <a:p>
            <a:r>
              <a:rPr lang="en-GB" sz="4000" dirty="0" smtClean="0"/>
              <a:t>2. A</a:t>
            </a:r>
          </a:p>
          <a:p>
            <a:r>
              <a:rPr lang="en-GB" sz="4000" dirty="0" smtClean="0"/>
              <a:t>3. D</a:t>
            </a:r>
          </a:p>
          <a:p>
            <a:r>
              <a:rPr lang="en-GB" sz="4000" dirty="0" smtClean="0"/>
              <a:t>4. C</a:t>
            </a:r>
          </a:p>
          <a:p>
            <a:r>
              <a:rPr lang="en-GB" sz="4000" dirty="0" smtClean="0"/>
              <a:t>5. B                                           </a:t>
            </a:r>
            <a:endParaRPr lang="en-GB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109</Words>
  <Application>Microsoft Office PowerPoint</Application>
  <PresentationFormat>Custom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s.rafiq</cp:lastModifiedBy>
  <cp:revision>33</cp:revision>
  <dcterms:created xsi:type="dcterms:W3CDTF">2020-03-19T11:30:27Z</dcterms:created>
  <dcterms:modified xsi:type="dcterms:W3CDTF">2020-07-07T16:43:27Z</dcterms:modified>
</cp:coreProperties>
</file>