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9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1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0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05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03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04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03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68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04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1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26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1F4F7-EB06-4570-8B36-EA7CD8F6A3FC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8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5" y="29923"/>
            <a:ext cx="1839757" cy="183975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92618"/>
            <a:ext cx="5094380" cy="10565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23728" y="1650068"/>
            <a:ext cx="6104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Diagnostic Questions (Maths)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539552" y="2492896"/>
            <a:ext cx="8406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On the following slides you will find a total of 10 Maths questions to have a go 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Each question has 4 multiple choice answers to choose from; one of them is the correct answer.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Work out which answer you think is correct and write it down in your exercise book.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correct answers will be given to you in next week’s Diagnostic Questions PowerPoint so you can mark your work.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082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856984" cy="640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48680"/>
            <a:ext cx="948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8)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3212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78" y="188640"/>
            <a:ext cx="8622393" cy="633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04664"/>
            <a:ext cx="745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9)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4042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6" y="260648"/>
            <a:ext cx="882346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404664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10)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33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A</a:t>
            </a:r>
          </a:p>
          <a:p>
            <a:pPr marL="514350" indent="-514350">
              <a:buAutoNum type="arabicPeriod"/>
            </a:pPr>
            <a:r>
              <a:rPr lang="en-GB" sz="2800" dirty="0"/>
              <a:t>D</a:t>
            </a:r>
          </a:p>
          <a:p>
            <a:pPr marL="0" indent="0">
              <a:buNone/>
            </a:pPr>
            <a:r>
              <a:rPr lang="en-GB" sz="2800" dirty="0" smtClean="0"/>
              <a:t>7.   C</a:t>
            </a:r>
          </a:p>
          <a:p>
            <a:pPr marL="0" indent="0">
              <a:buNone/>
            </a:pPr>
            <a:r>
              <a:rPr lang="en-GB" sz="2800" dirty="0" smtClean="0"/>
              <a:t>8.  D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9.  B</a:t>
            </a:r>
          </a:p>
          <a:p>
            <a:pPr marL="0" indent="0">
              <a:buNone/>
            </a:pPr>
            <a:r>
              <a:rPr lang="en-GB" sz="2800" dirty="0" smtClean="0"/>
              <a:t>10. A</a:t>
            </a:r>
          </a:p>
        </p:txBody>
      </p:sp>
      <p:sp>
        <p:nvSpPr>
          <p:cNvPr id="4" name="Rectangle 3"/>
          <p:cNvSpPr/>
          <p:nvPr/>
        </p:nvSpPr>
        <p:spPr>
          <a:xfrm>
            <a:off x="2261738" y="332656"/>
            <a:ext cx="48305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/>
              <a:t>Answers to Last Week’s Questions</a:t>
            </a:r>
            <a:br>
              <a:rPr lang="en-GB" sz="2400" b="1" u="sng" dirty="0" smtClean="0"/>
            </a:br>
            <a:r>
              <a:rPr lang="en-GB" sz="2400" b="1" u="sng" dirty="0" smtClean="0"/>
              <a:t>(week beg. 20.04.2020)</a:t>
            </a:r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18216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49" y="200834"/>
            <a:ext cx="8899548" cy="6396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5184" y="200834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/>
              <a:t>1)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811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2652713"/>
            <a:ext cx="24860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19652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5184" y="200834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2</a:t>
            </a:r>
            <a:r>
              <a:rPr lang="en-GB" sz="6000" dirty="0" smtClean="0"/>
              <a:t>)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02071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21" y="312409"/>
            <a:ext cx="8735247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27" y="188640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/>
              <a:t>3)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5170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045" y="260648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4</a:t>
            </a:r>
            <a:r>
              <a:rPr lang="en-GB" sz="6000" dirty="0" smtClean="0"/>
              <a:t>)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6041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3031"/>
            <a:ext cx="8575162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548679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/>
              <a:t>5)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36697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33" y="357273"/>
            <a:ext cx="8664308" cy="603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57273"/>
            <a:ext cx="745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6)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42641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84976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51237"/>
            <a:ext cx="745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7)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1322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124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7</cp:revision>
  <dcterms:created xsi:type="dcterms:W3CDTF">2020-04-16T16:46:42Z</dcterms:created>
  <dcterms:modified xsi:type="dcterms:W3CDTF">2020-04-22T14:10:36Z</dcterms:modified>
</cp:coreProperties>
</file>