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Week’s Questions</a:t>
            </a:r>
            <a:br>
              <a:rPr lang="en-GB" b="1" dirty="0" smtClean="0"/>
            </a:br>
            <a:r>
              <a:rPr lang="en-GB" b="1" dirty="0" smtClean="0"/>
              <a:t>(w/b:- 15.06.20)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C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C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B</a:t>
            </a:r>
          </a:p>
          <a:p>
            <a:pPr marL="514350" indent="-514350">
              <a:buAutoNum type="arabicPeriod" startAt="9"/>
            </a:pPr>
            <a:r>
              <a:rPr lang="en-GB" dirty="0"/>
              <a:t>B</a:t>
            </a:r>
            <a:endParaRPr lang="en-GB" dirty="0" smtClean="0"/>
          </a:p>
          <a:p>
            <a:pPr marL="514350" indent="-514350">
              <a:buAutoNum type="arabicPeriod" startAt="9"/>
            </a:pPr>
            <a:r>
              <a:rPr lang="en-GB" dirty="0"/>
              <a:t>C</a:t>
            </a:r>
            <a:r>
              <a:rPr lang="en-GB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(w/b:- 15.06.20)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48</cp:revision>
  <dcterms:created xsi:type="dcterms:W3CDTF">2020-03-19T11:30:27Z</dcterms:created>
  <dcterms:modified xsi:type="dcterms:W3CDTF">2020-06-17T10:10:51Z</dcterms:modified>
</cp:coreProperties>
</file>