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49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8</a:t>
            </a:r>
            <a:endParaRPr lang="en-GB" sz="3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4" y="1012170"/>
            <a:ext cx="10823576" cy="557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9</a:t>
            </a:r>
            <a:endParaRPr lang="en-GB" sz="32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4" y="948670"/>
            <a:ext cx="10175876" cy="550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10</a:t>
            </a:r>
            <a:endParaRPr lang="en-GB" sz="32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948670"/>
            <a:ext cx="10182225" cy="532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30" y="988030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ANSWERS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1430" y="203200"/>
            <a:ext cx="11496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</a:t>
            </a:r>
            <a:r>
              <a:rPr lang="en-GB" sz="3200" b="1" u="sng" dirty="0" smtClean="0"/>
              <a:t>11 – 22.06.20 </a:t>
            </a:r>
            <a:endParaRPr lang="en-GB" sz="32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80267" y="1572805"/>
            <a:ext cx="391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  1. </a:t>
            </a:r>
            <a:r>
              <a:rPr lang="en-GB" sz="3200" dirty="0" smtClean="0"/>
              <a:t>D</a:t>
            </a:r>
            <a:endParaRPr lang="en-GB" sz="3200" dirty="0" smtClean="0"/>
          </a:p>
          <a:p>
            <a:r>
              <a:rPr lang="en-GB" sz="3200" dirty="0" smtClean="0"/>
              <a:t>  2. </a:t>
            </a:r>
            <a:r>
              <a:rPr lang="en-GB" sz="3200" dirty="0" smtClean="0"/>
              <a:t>A</a:t>
            </a:r>
            <a:endParaRPr lang="en-GB" sz="3200" dirty="0" smtClean="0"/>
          </a:p>
          <a:p>
            <a:r>
              <a:rPr lang="en-GB" sz="3200" dirty="0" smtClean="0"/>
              <a:t>  3. </a:t>
            </a:r>
            <a:r>
              <a:rPr lang="en-GB" sz="3200" dirty="0"/>
              <a:t>B</a:t>
            </a:r>
            <a:endParaRPr lang="en-GB" sz="3200" dirty="0" smtClean="0"/>
          </a:p>
          <a:p>
            <a:r>
              <a:rPr lang="en-GB" sz="3200" dirty="0" smtClean="0"/>
              <a:t>  4. </a:t>
            </a:r>
            <a:r>
              <a:rPr lang="en-GB" sz="3200" dirty="0" smtClean="0"/>
              <a:t>D</a:t>
            </a:r>
            <a:endParaRPr lang="en-GB" sz="3200" dirty="0" smtClean="0"/>
          </a:p>
          <a:p>
            <a:r>
              <a:rPr lang="en-GB" sz="3200" dirty="0" smtClean="0"/>
              <a:t>  5. </a:t>
            </a:r>
            <a:r>
              <a:rPr lang="en-GB" sz="3200" dirty="0" smtClean="0"/>
              <a:t>C</a:t>
            </a:r>
            <a:endParaRPr lang="en-GB" sz="3200" dirty="0" smtClean="0"/>
          </a:p>
          <a:p>
            <a:r>
              <a:rPr lang="en-GB" sz="3200" dirty="0" smtClean="0"/>
              <a:t>  6. </a:t>
            </a:r>
            <a:r>
              <a:rPr lang="en-GB" sz="3200" dirty="0" smtClean="0"/>
              <a:t>D</a:t>
            </a:r>
            <a:endParaRPr lang="en-GB" sz="3200" dirty="0" smtClean="0"/>
          </a:p>
          <a:p>
            <a:r>
              <a:rPr lang="en-GB" sz="3200" dirty="0" smtClean="0"/>
              <a:t>  7. </a:t>
            </a:r>
            <a:r>
              <a:rPr lang="en-GB" sz="3200" dirty="0" smtClean="0"/>
              <a:t>C</a:t>
            </a:r>
            <a:endParaRPr lang="en-GB" sz="3200" dirty="0" smtClean="0"/>
          </a:p>
          <a:p>
            <a:r>
              <a:rPr lang="en-GB" sz="3200" dirty="0" smtClean="0"/>
              <a:t>  8. </a:t>
            </a:r>
            <a:r>
              <a:rPr lang="en-GB" sz="3200" dirty="0" smtClean="0"/>
              <a:t>D</a:t>
            </a:r>
            <a:endParaRPr lang="en-GB" sz="3200" dirty="0" smtClean="0"/>
          </a:p>
          <a:p>
            <a:r>
              <a:rPr lang="en-GB" sz="3200" dirty="0" smtClean="0"/>
              <a:t>  9. </a:t>
            </a:r>
            <a:r>
              <a:rPr lang="en-GB" sz="3200" dirty="0" smtClean="0"/>
              <a:t>D</a:t>
            </a:r>
            <a:endParaRPr lang="en-GB" sz="3200" dirty="0" smtClean="0"/>
          </a:p>
          <a:p>
            <a:r>
              <a:rPr lang="en-GB" sz="3200" dirty="0" smtClean="0"/>
              <a:t>10. </a:t>
            </a:r>
            <a:r>
              <a:rPr lang="en-GB" sz="3200" dirty="0" smtClean="0"/>
              <a:t>B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222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1" y="161673"/>
            <a:ext cx="1013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</a:t>
            </a:r>
            <a:r>
              <a:rPr lang="en-GB" sz="3200" b="1" u="sng" dirty="0" smtClean="0"/>
              <a:t>12 – 29.06.20  </a:t>
            </a:r>
            <a:endParaRPr lang="en-GB" sz="32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229336"/>
            <a:ext cx="9869487" cy="530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4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2</a:t>
            </a:r>
            <a:endParaRPr lang="en-GB" sz="3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057008"/>
            <a:ext cx="10306050" cy="543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3</a:t>
            </a:r>
            <a:endParaRPr lang="en-GB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930008"/>
            <a:ext cx="10560050" cy="575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4</a:t>
            </a:r>
            <a:endParaRPr lang="en-GB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910570"/>
            <a:ext cx="9555162" cy="541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5</a:t>
            </a:r>
            <a:endParaRPr lang="en-GB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4" y="948670"/>
            <a:ext cx="9661526" cy="562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6</a:t>
            </a:r>
            <a:endParaRPr lang="en-GB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1" y="948670"/>
            <a:ext cx="9969499" cy="549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7</a:t>
            </a:r>
            <a:endParaRPr lang="en-GB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" y="849313"/>
            <a:ext cx="10123487" cy="552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149</Words>
  <Application>Microsoft Office PowerPoint</Application>
  <PresentationFormat>Custom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meera</cp:lastModifiedBy>
  <cp:revision>14</cp:revision>
  <dcterms:created xsi:type="dcterms:W3CDTF">2020-03-20T15:06:57Z</dcterms:created>
  <dcterms:modified xsi:type="dcterms:W3CDTF">2020-06-25T09:52:33Z</dcterms:modified>
</cp:coreProperties>
</file>