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0" d="100"/>
          <a:sy n="60" d="100"/>
        </p:scale>
        <p:origin x="150" y="15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8.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300" y="247538"/>
            <a:ext cx="9947742" cy="610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990" y="904161"/>
            <a:ext cx="9493960" cy="595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10.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898" y="739909"/>
            <a:ext cx="9240539" cy="576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B</a:t>
            </a:r>
          </a:p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 smtClean="0"/>
              <a:t>B</a:t>
            </a:r>
          </a:p>
          <a:p>
            <a:pPr marL="514350" indent="-514350">
              <a:buAutoNum type="arabicPeriod"/>
            </a:pPr>
            <a:r>
              <a:rPr lang="en-GB" dirty="0" smtClean="0"/>
              <a:t>C</a:t>
            </a:r>
          </a:p>
          <a:p>
            <a:pPr marL="514350" indent="-514350">
              <a:buAutoNum type="arabicPeriod"/>
            </a:pPr>
            <a:r>
              <a:rPr lang="en-GB" dirty="0" smtClean="0"/>
              <a:t>A</a:t>
            </a:r>
          </a:p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 smtClean="0"/>
              <a:t>A</a:t>
            </a:r>
          </a:p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/>
              <a:t>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23" y="486748"/>
            <a:ext cx="9637739" cy="623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592" y="176569"/>
            <a:ext cx="10212089" cy="635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23" y="443463"/>
            <a:ext cx="10003499" cy="615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047" y="291802"/>
            <a:ext cx="9412661" cy="594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960" y="215684"/>
            <a:ext cx="9752144" cy="611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745" y="763360"/>
            <a:ext cx="9734494" cy="609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7.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819" y="595556"/>
            <a:ext cx="9756739" cy="621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116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Tarandip Matharu</cp:lastModifiedBy>
  <cp:revision>14</cp:revision>
  <dcterms:created xsi:type="dcterms:W3CDTF">2020-03-19T11:30:27Z</dcterms:created>
  <dcterms:modified xsi:type="dcterms:W3CDTF">2020-03-19T15:41:32Z</dcterms:modified>
</cp:coreProperties>
</file>